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40.xml" ContentType="application/vnd.openxmlformats-officedocument.presentationml.slideMaster+xml"/>
  <Override PartName="/ppt/slideMasters/slideMaster41.xml" ContentType="application/vnd.openxmlformats-officedocument.presentationml.slideMaster+xml"/>
  <Override PartName="/ppt/slideMasters/slideMaster42.xml" ContentType="application/vnd.openxmlformats-officedocument.presentationml.slideMaster+xml"/>
  <Override PartName="/ppt/slideMasters/slideMaster43.xml" ContentType="application/vnd.openxmlformats-officedocument.presentationml.slideMaster+xml"/>
  <Override PartName="/ppt/slideMasters/slideMaster44.xml" ContentType="application/vnd.openxmlformats-officedocument.presentationml.slideMaster+xml"/>
  <Override PartName="/ppt/slideMasters/slideMaster45.xml" ContentType="application/vnd.openxmlformats-officedocument.presentationml.slideMaster+xml"/>
  <Override PartName="/ppt/slideMasters/slideMaster46.xml" ContentType="application/vnd.openxmlformats-officedocument.presentationml.slideMaster+xml"/>
  <Override PartName="/ppt/slideMasters/slideMaster47.xml" ContentType="application/vnd.openxmlformats-officedocument.presentationml.slideMaster+xml"/>
  <Override PartName="/ppt/slideMasters/slideMaster48.xml" ContentType="application/vnd.openxmlformats-officedocument.presentationml.slideMaster+xml"/>
  <Override PartName="/ppt/slideMasters/slideMaster49.xml" ContentType="application/vnd.openxmlformats-officedocument.presentationml.slideMaster+xml"/>
  <Override PartName="/ppt/slideMasters/slideMaster50.xml" ContentType="application/vnd.openxmlformats-officedocument.presentationml.slideMaster+xml"/>
  <Override PartName="/ppt/slideMasters/slideMaster51.xml" ContentType="application/vnd.openxmlformats-officedocument.presentationml.slideMaster+xml"/>
  <Override PartName="/ppt/slideMasters/slideMaster52.xml" ContentType="application/vnd.openxmlformats-officedocument.presentationml.slideMaster+xml"/>
  <Override PartName="/ppt/slideMasters/slideMaster53.xml" ContentType="application/vnd.openxmlformats-officedocument.presentationml.slideMaster+xml"/>
  <Override PartName="/ppt/slideMasters/slideMaster54.xml" ContentType="application/vnd.openxmlformats-officedocument.presentationml.slideMaster+xml"/>
  <Override PartName="/ppt/slideMasters/slideMaster55.xml" ContentType="application/vnd.openxmlformats-officedocument.presentationml.slideMaster+xml"/>
  <Override PartName="/ppt/slideMasters/slideMaster56.xml" ContentType="application/vnd.openxmlformats-officedocument.presentationml.slideMaster+xml"/>
  <Override PartName="/ppt/slideMasters/slideMaster57.xml" ContentType="application/vnd.openxmlformats-officedocument.presentationml.slideMaster+xml"/>
  <Override PartName="/ppt/slideMasters/slideMaster58.xml" ContentType="application/vnd.openxmlformats-officedocument.presentationml.slideMaster+xml"/>
  <Override PartName="/ppt/slideMasters/slideMaster59.xml" ContentType="application/vnd.openxmlformats-officedocument.presentationml.slideMaster+xml"/>
  <Override PartName="/ppt/slideMasters/slideMaster60.xml" ContentType="application/vnd.openxmlformats-officedocument.presentationml.slideMaster+xml"/>
  <Override PartName="/ppt/slideMasters/slideMaster61.xml" ContentType="application/vnd.openxmlformats-officedocument.presentationml.slideMaster+xml"/>
  <Override PartName="/ppt/slideMasters/slideMaster62.xml" ContentType="application/vnd.openxmlformats-officedocument.presentationml.slideMaster+xml"/>
  <Override PartName="/ppt/slideMasters/slideMaster63.xml" ContentType="application/vnd.openxmlformats-officedocument.presentationml.slideMaster+xml"/>
  <Override PartName="/ppt/slideMasters/slideMaster64.xml" ContentType="application/vnd.openxmlformats-officedocument.presentationml.slideMaster+xml"/>
  <Override PartName="/ppt/slideMasters/slideMaster65.xml" ContentType="application/vnd.openxmlformats-officedocument.presentationml.slideMaster+xml"/>
  <Override PartName="/ppt/slideMasters/slideMaster66.xml" ContentType="application/vnd.openxmlformats-officedocument.presentationml.slideMaster+xml"/>
  <Override PartName="/ppt/slideMasters/slideMaster67.xml" ContentType="application/vnd.openxmlformats-officedocument.presentationml.slideMaster+xml"/>
  <Override PartName="/ppt/slideMasters/slideMaster68.xml" ContentType="application/vnd.openxmlformats-officedocument.presentationml.slideMaster+xml"/>
  <Override PartName="/ppt/slideMasters/slideMaster69.xml" ContentType="application/vnd.openxmlformats-officedocument.presentationml.slideMaster+xml"/>
  <Override PartName="/ppt/slideMasters/slideMaster70.xml" ContentType="application/vnd.openxmlformats-officedocument.presentationml.slideMaster+xml"/>
  <Override PartName="/ppt/slideMasters/slideMaster71.xml" ContentType="application/vnd.openxmlformats-officedocument.presentationml.slideMaster+xml"/>
  <Override PartName="/ppt/slideMasters/slideMaster72.xml" ContentType="application/vnd.openxmlformats-officedocument.presentationml.slideMaster+xml"/>
  <Override PartName="/ppt/slideMasters/slideMaster73.xml" ContentType="application/vnd.openxmlformats-officedocument.presentationml.slideMaster+xml"/>
  <Override PartName="/ppt/slideMasters/slideMaster74.xml" ContentType="application/vnd.openxmlformats-officedocument.presentationml.slideMaster+xml"/>
  <Override PartName="/ppt/slideMasters/slideMaster75.xml" ContentType="application/vnd.openxmlformats-officedocument.presentationml.slideMaster+xml"/>
  <Override PartName="/ppt/slideMasters/slideMaster76.xml" ContentType="application/vnd.openxmlformats-officedocument.presentationml.slideMaster+xml"/>
  <Override PartName="/ppt/slideMasters/slideMaster77.xml" ContentType="application/vnd.openxmlformats-officedocument.presentationml.slideMaster+xml"/>
  <Override PartName="/ppt/slideMasters/slideMaster78.xml" ContentType="application/vnd.openxmlformats-officedocument.presentationml.slideMaster+xml"/>
  <Override PartName="/ppt/slideMasters/slideMaster79.xml" ContentType="application/vnd.openxmlformats-officedocument.presentationml.slideMaster+xml"/>
  <Override PartName="/ppt/slideMasters/slideMaster80.xml" ContentType="application/vnd.openxmlformats-officedocument.presentationml.slideMaster+xml"/>
  <Override PartName="/ppt/slideMasters/slideMaster81.xml" ContentType="application/vnd.openxmlformats-officedocument.presentationml.slideMaster+xml"/>
  <Override PartName="/ppt/slideMasters/slideMaster82.xml" ContentType="application/vnd.openxmlformats-officedocument.presentationml.slideMaster+xml"/>
  <Override PartName="/ppt/slideMasters/slideMaster83.xml" ContentType="application/vnd.openxmlformats-officedocument.presentationml.slideMaster+xml"/>
  <Override PartName="/ppt/slideMasters/slideMaster84.xml" ContentType="application/vnd.openxmlformats-officedocument.presentationml.slideMaster+xml"/>
  <Override PartName="/ppt/slideMasters/slideMaster85.xml" ContentType="application/vnd.openxmlformats-officedocument.presentationml.slideMaster+xml"/>
  <Override PartName="/ppt/slideMasters/slideMaster86.xml" ContentType="application/vnd.openxmlformats-officedocument.presentationml.slideMaster+xml"/>
  <Override PartName="/ppt/slideMasters/slideMaster8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5.xml" ContentType="application/vnd.openxmlformats-officedocument.theme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6.xml" ContentType="application/vnd.openxmlformats-officedocument.theme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theme/theme17.xml" ContentType="application/vnd.openxmlformats-officedocument.theme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theme/theme18.xml" ContentType="application/vnd.openxmlformats-officedocument.theme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theme/theme19.xml" ContentType="application/vnd.openxmlformats-officedocument.theme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theme/theme20.xml" ContentType="application/vnd.openxmlformats-officedocument.theme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theme/theme21.xml" ContentType="application/vnd.openxmlformats-officedocument.theme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theme/theme22.xml" ContentType="application/vnd.openxmlformats-officedocument.theme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theme/theme23.xml" ContentType="application/vnd.openxmlformats-officedocument.theme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theme/theme24.xml" ContentType="application/vnd.openxmlformats-officedocument.theme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76.xml" ContentType="application/vnd.openxmlformats-officedocument.presentationml.slideLayout+xml"/>
  <Override PartName="/ppt/theme/theme25.xml" ContentType="application/vnd.openxmlformats-officedocument.theme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theme/theme26.xml" ContentType="application/vnd.openxmlformats-officedocument.theme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theme/theme27.xml" ContentType="application/vnd.openxmlformats-officedocument.theme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slideLayouts/slideLayout309.xml" ContentType="application/vnd.openxmlformats-officedocument.presentationml.slideLayout+xml"/>
  <Override PartName="/ppt/theme/theme28.xml" ContentType="application/vnd.openxmlformats-officedocument.theme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slideLayouts/slideLayout320.xml" ContentType="application/vnd.openxmlformats-officedocument.presentationml.slideLayout+xml"/>
  <Override PartName="/ppt/theme/theme29.xml" ContentType="application/vnd.openxmlformats-officedocument.theme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slideLayouts/slideLayout331.xml" ContentType="application/vnd.openxmlformats-officedocument.presentationml.slideLayout+xml"/>
  <Override PartName="/ppt/theme/theme30.xml" ContentType="application/vnd.openxmlformats-officedocument.theme+xml"/>
  <Override PartName="/ppt/slideLayouts/slideLayout332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slideLayouts/slideLayout341.xml" ContentType="application/vnd.openxmlformats-officedocument.presentationml.slideLayout+xml"/>
  <Override PartName="/ppt/slideLayouts/slideLayout342.xml" ContentType="application/vnd.openxmlformats-officedocument.presentationml.slideLayout+xml"/>
  <Override PartName="/ppt/theme/theme31.xml" ContentType="application/vnd.openxmlformats-officedocument.theme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slideLayouts/slideLayout353.xml" ContentType="application/vnd.openxmlformats-officedocument.presentationml.slideLayout+xml"/>
  <Override PartName="/ppt/theme/theme32.xml" ContentType="application/vnd.openxmlformats-officedocument.theme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slideLayouts/slideLayout362.xml" ContentType="application/vnd.openxmlformats-officedocument.presentationml.slideLayout+xml"/>
  <Override PartName="/ppt/slideLayouts/slideLayout363.xml" ContentType="application/vnd.openxmlformats-officedocument.presentationml.slideLayout+xml"/>
  <Override PartName="/ppt/slideLayouts/slideLayout364.xml" ContentType="application/vnd.openxmlformats-officedocument.presentationml.slideLayout+xml"/>
  <Override PartName="/ppt/theme/theme33.xml" ContentType="application/vnd.openxmlformats-officedocument.theme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Layouts/slideLayout370.xml" ContentType="application/vnd.openxmlformats-officedocument.presentationml.slideLayout+xml"/>
  <Override PartName="/ppt/slideLayouts/slideLayout371.xml" ContentType="application/vnd.openxmlformats-officedocument.presentationml.slideLayout+xml"/>
  <Override PartName="/ppt/slideLayouts/slideLayout372.xml" ContentType="application/vnd.openxmlformats-officedocument.presentationml.slideLayout+xml"/>
  <Override PartName="/ppt/slideLayouts/slideLayout373.xml" ContentType="application/vnd.openxmlformats-officedocument.presentationml.slideLayout+xml"/>
  <Override PartName="/ppt/slideLayouts/slideLayout374.xml" ContentType="application/vnd.openxmlformats-officedocument.presentationml.slideLayout+xml"/>
  <Override PartName="/ppt/slideLayouts/slideLayout375.xml" ContentType="application/vnd.openxmlformats-officedocument.presentationml.slideLayout+xml"/>
  <Override PartName="/ppt/theme/theme34.xml" ContentType="application/vnd.openxmlformats-officedocument.theme+xml"/>
  <Override PartName="/ppt/slideLayouts/slideLayout376.xml" ContentType="application/vnd.openxmlformats-officedocument.presentationml.slideLayout+xml"/>
  <Override PartName="/ppt/slideLayouts/slideLayout377.xml" ContentType="application/vnd.openxmlformats-officedocument.presentationml.slideLayout+xml"/>
  <Override PartName="/ppt/slideLayouts/slideLayout378.xml" ContentType="application/vnd.openxmlformats-officedocument.presentationml.slideLayout+xml"/>
  <Override PartName="/ppt/slideLayouts/slideLayout379.xml" ContentType="application/vnd.openxmlformats-officedocument.presentationml.slideLayout+xml"/>
  <Override PartName="/ppt/slideLayouts/slideLayout380.xml" ContentType="application/vnd.openxmlformats-officedocument.presentationml.slideLayout+xml"/>
  <Override PartName="/ppt/slideLayouts/slideLayout381.xml" ContentType="application/vnd.openxmlformats-officedocument.presentationml.slideLayout+xml"/>
  <Override PartName="/ppt/slideLayouts/slideLayout382.xml" ContentType="application/vnd.openxmlformats-officedocument.presentationml.slideLayout+xml"/>
  <Override PartName="/ppt/slideLayouts/slideLayout383.xml" ContentType="application/vnd.openxmlformats-officedocument.presentationml.slideLayout+xml"/>
  <Override PartName="/ppt/slideLayouts/slideLayout384.xml" ContentType="application/vnd.openxmlformats-officedocument.presentationml.slideLayout+xml"/>
  <Override PartName="/ppt/slideLayouts/slideLayout385.xml" ContentType="application/vnd.openxmlformats-officedocument.presentationml.slideLayout+xml"/>
  <Override PartName="/ppt/slideLayouts/slideLayout386.xml" ContentType="application/vnd.openxmlformats-officedocument.presentationml.slideLayout+xml"/>
  <Override PartName="/ppt/theme/theme35.xml" ContentType="application/vnd.openxmlformats-officedocument.theme+xml"/>
  <Override PartName="/ppt/slideLayouts/slideLayout387.xml" ContentType="application/vnd.openxmlformats-officedocument.presentationml.slideLayout+xml"/>
  <Override PartName="/ppt/slideLayouts/slideLayout388.xml" ContentType="application/vnd.openxmlformats-officedocument.presentationml.slideLayout+xml"/>
  <Override PartName="/ppt/slideLayouts/slideLayout389.xml" ContentType="application/vnd.openxmlformats-officedocument.presentationml.slideLayout+xml"/>
  <Override PartName="/ppt/slideLayouts/slideLayout390.xml" ContentType="application/vnd.openxmlformats-officedocument.presentationml.slideLayout+xml"/>
  <Override PartName="/ppt/slideLayouts/slideLayout391.xml" ContentType="application/vnd.openxmlformats-officedocument.presentationml.slideLayout+xml"/>
  <Override PartName="/ppt/slideLayouts/slideLayout392.xml" ContentType="application/vnd.openxmlformats-officedocument.presentationml.slideLayout+xml"/>
  <Override PartName="/ppt/slideLayouts/slideLayout393.xml" ContentType="application/vnd.openxmlformats-officedocument.presentationml.slideLayout+xml"/>
  <Override PartName="/ppt/slideLayouts/slideLayout394.xml" ContentType="application/vnd.openxmlformats-officedocument.presentationml.slideLayout+xml"/>
  <Override PartName="/ppt/slideLayouts/slideLayout395.xml" ContentType="application/vnd.openxmlformats-officedocument.presentationml.slideLayout+xml"/>
  <Override PartName="/ppt/slideLayouts/slideLayout396.xml" ContentType="application/vnd.openxmlformats-officedocument.presentationml.slideLayout+xml"/>
  <Override PartName="/ppt/slideLayouts/slideLayout397.xml" ContentType="application/vnd.openxmlformats-officedocument.presentationml.slideLayout+xml"/>
  <Override PartName="/ppt/theme/theme36.xml" ContentType="application/vnd.openxmlformats-officedocument.theme+xml"/>
  <Override PartName="/ppt/slideLayouts/slideLayout398.xml" ContentType="application/vnd.openxmlformats-officedocument.presentationml.slideLayout+xml"/>
  <Override PartName="/ppt/slideLayouts/slideLayout399.xml" ContentType="application/vnd.openxmlformats-officedocument.presentationml.slideLayout+xml"/>
  <Override PartName="/ppt/slideLayouts/slideLayout400.xml" ContentType="application/vnd.openxmlformats-officedocument.presentationml.slideLayout+xml"/>
  <Override PartName="/ppt/slideLayouts/slideLayout401.xml" ContentType="application/vnd.openxmlformats-officedocument.presentationml.slideLayout+xml"/>
  <Override PartName="/ppt/slideLayouts/slideLayout402.xml" ContentType="application/vnd.openxmlformats-officedocument.presentationml.slideLayout+xml"/>
  <Override PartName="/ppt/slideLayouts/slideLayout403.xml" ContentType="application/vnd.openxmlformats-officedocument.presentationml.slideLayout+xml"/>
  <Override PartName="/ppt/slideLayouts/slideLayout404.xml" ContentType="application/vnd.openxmlformats-officedocument.presentationml.slideLayout+xml"/>
  <Override PartName="/ppt/slideLayouts/slideLayout405.xml" ContentType="application/vnd.openxmlformats-officedocument.presentationml.slideLayout+xml"/>
  <Override PartName="/ppt/slideLayouts/slideLayout406.xml" ContentType="application/vnd.openxmlformats-officedocument.presentationml.slideLayout+xml"/>
  <Override PartName="/ppt/slideLayouts/slideLayout407.xml" ContentType="application/vnd.openxmlformats-officedocument.presentationml.slideLayout+xml"/>
  <Override PartName="/ppt/slideLayouts/slideLayout408.xml" ContentType="application/vnd.openxmlformats-officedocument.presentationml.slideLayout+xml"/>
  <Override PartName="/ppt/theme/theme37.xml" ContentType="application/vnd.openxmlformats-officedocument.theme+xml"/>
  <Override PartName="/ppt/slideLayouts/slideLayout409.xml" ContentType="application/vnd.openxmlformats-officedocument.presentationml.slideLayout+xml"/>
  <Override PartName="/ppt/slideLayouts/slideLayout410.xml" ContentType="application/vnd.openxmlformats-officedocument.presentationml.slideLayout+xml"/>
  <Override PartName="/ppt/slideLayouts/slideLayout411.xml" ContentType="application/vnd.openxmlformats-officedocument.presentationml.slideLayout+xml"/>
  <Override PartName="/ppt/slideLayouts/slideLayout412.xml" ContentType="application/vnd.openxmlformats-officedocument.presentationml.slideLayout+xml"/>
  <Override PartName="/ppt/slideLayouts/slideLayout413.xml" ContentType="application/vnd.openxmlformats-officedocument.presentationml.slideLayout+xml"/>
  <Override PartName="/ppt/slideLayouts/slideLayout414.xml" ContentType="application/vnd.openxmlformats-officedocument.presentationml.slideLayout+xml"/>
  <Override PartName="/ppt/slideLayouts/slideLayout415.xml" ContentType="application/vnd.openxmlformats-officedocument.presentationml.slideLayout+xml"/>
  <Override PartName="/ppt/slideLayouts/slideLayout416.xml" ContentType="application/vnd.openxmlformats-officedocument.presentationml.slideLayout+xml"/>
  <Override PartName="/ppt/slideLayouts/slideLayout417.xml" ContentType="application/vnd.openxmlformats-officedocument.presentationml.slideLayout+xml"/>
  <Override PartName="/ppt/slideLayouts/slideLayout418.xml" ContentType="application/vnd.openxmlformats-officedocument.presentationml.slideLayout+xml"/>
  <Override PartName="/ppt/slideLayouts/slideLayout419.xml" ContentType="application/vnd.openxmlformats-officedocument.presentationml.slideLayout+xml"/>
  <Override PartName="/ppt/theme/theme38.xml" ContentType="application/vnd.openxmlformats-officedocument.theme+xml"/>
  <Override PartName="/ppt/slideLayouts/slideLayout420.xml" ContentType="application/vnd.openxmlformats-officedocument.presentationml.slideLayout+xml"/>
  <Override PartName="/ppt/slideLayouts/slideLayout421.xml" ContentType="application/vnd.openxmlformats-officedocument.presentationml.slideLayout+xml"/>
  <Override PartName="/ppt/slideLayouts/slideLayout422.xml" ContentType="application/vnd.openxmlformats-officedocument.presentationml.slideLayout+xml"/>
  <Override PartName="/ppt/slideLayouts/slideLayout423.xml" ContentType="application/vnd.openxmlformats-officedocument.presentationml.slideLayout+xml"/>
  <Override PartName="/ppt/slideLayouts/slideLayout424.xml" ContentType="application/vnd.openxmlformats-officedocument.presentationml.slideLayout+xml"/>
  <Override PartName="/ppt/slideLayouts/slideLayout425.xml" ContentType="application/vnd.openxmlformats-officedocument.presentationml.slideLayout+xml"/>
  <Override PartName="/ppt/slideLayouts/slideLayout426.xml" ContentType="application/vnd.openxmlformats-officedocument.presentationml.slideLayout+xml"/>
  <Override PartName="/ppt/slideLayouts/slideLayout427.xml" ContentType="application/vnd.openxmlformats-officedocument.presentationml.slideLayout+xml"/>
  <Override PartName="/ppt/slideLayouts/slideLayout428.xml" ContentType="application/vnd.openxmlformats-officedocument.presentationml.slideLayout+xml"/>
  <Override PartName="/ppt/slideLayouts/slideLayout429.xml" ContentType="application/vnd.openxmlformats-officedocument.presentationml.slideLayout+xml"/>
  <Override PartName="/ppt/slideLayouts/slideLayout430.xml" ContentType="application/vnd.openxmlformats-officedocument.presentationml.slideLayout+xml"/>
  <Override PartName="/ppt/theme/theme39.xml" ContentType="application/vnd.openxmlformats-officedocument.theme+xml"/>
  <Override PartName="/ppt/slideLayouts/slideLayout431.xml" ContentType="application/vnd.openxmlformats-officedocument.presentationml.slideLayout+xml"/>
  <Override PartName="/ppt/slideLayouts/slideLayout432.xml" ContentType="application/vnd.openxmlformats-officedocument.presentationml.slideLayout+xml"/>
  <Override PartName="/ppt/slideLayouts/slideLayout433.xml" ContentType="application/vnd.openxmlformats-officedocument.presentationml.slideLayout+xml"/>
  <Override PartName="/ppt/slideLayouts/slideLayout434.xml" ContentType="application/vnd.openxmlformats-officedocument.presentationml.slideLayout+xml"/>
  <Override PartName="/ppt/slideLayouts/slideLayout435.xml" ContentType="application/vnd.openxmlformats-officedocument.presentationml.slideLayout+xml"/>
  <Override PartName="/ppt/slideLayouts/slideLayout436.xml" ContentType="application/vnd.openxmlformats-officedocument.presentationml.slideLayout+xml"/>
  <Override PartName="/ppt/slideLayouts/slideLayout437.xml" ContentType="application/vnd.openxmlformats-officedocument.presentationml.slideLayout+xml"/>
  <Override PartName="/ppt/slideLayouts/slideLayout438.xml" ContentType="application/vnd.openxmlformats-officedocument.presentationml.slideLayout+xml"/>
  <Override PartName="/ppt/slideLayouts/slideLayout439.xml" ContentType="application/vnd.openxmlformats-officedocument.presentationml.slideLayout+xml"/>
  <Override PartName="/ppt/slideLayouts/slideLayout440.xml" ContentType="application/vnd.openxmlformats-officedocument.presentationml.slideLayout+xml"/>
  <Override PartName="/ppt/slideLayouts/slideLayout441.xml" ContentType="application/vnd.openxmlformats-officedocument.presentationml.slideLayout+xml"/>
  <Override PartName="/ppt/theme/theme40.xml" ContentType="application/vnd.openxmlformats-officedocument.theme+xml"/>
  <Override PartName="/ppt/slideLayouts/slideLayout442.xml" ContentType="application/vnd.openxmlformats-officedocument.presentationml.slideLayout+xml"/>
  <Override PartName="/ppt/slideLayouts/slideLayout443.xml" ContentType="application/vnd.openxmlformats-officedocument.presentationml.slideLayout+xml"/>
  <Override PartName="/ppt/slideLayouts/slideLayout444.xml" ContentType="application/vnd.openxmlformats-officedocument.presentationml.slideLayout+xml"/>
  <Override PartName="/ppt/slideLayouts/slideLayout445.xml" ContentType="application/vnd.openxmlformats-officedocument.presentationml.slideLayout+xml"/>
  <Override PartName="/ppt/slideLayouts/slideLayout446.xml" ContentType="application/vnd.openxmlformats-officedocument.presentationml.slideLayout+xml"/>
  <Override PartName="/ppt/slideLayouts/slideLayout447.xml" ContentType="application/vnd.openxmlformats-officedocument.presentationml.slideLayout+xml"/>
  <Override PartName="/ppt/slideLayouts/slideLayout448.xml" ContentType="application/vnd.openxmlformats-officedocument.presentationml.slideLayout+xml"/>
  <Override PartName="/ppt/slideLayouts/slideLayout449.xml" ContentType="application/vnd.openxmlformats-officedocument.presentationml.slideLayout+xml"/>
  <Override PartName="/ppt/slideLayouts/slideLayout450.xml" ContentType="application/vnd.openxmlformats-officedocument.presentationml.slideLayout+xml"/>
  <Override PartName="/ppt/slideLayouts/slideLayout451.xml" ContentType="application/vnd.openxmlformats-officedocument.presentationml.slideLayout+xml"/>
  <Override PartName="/ppt/slideLayouts/slideLayout452.xml" ContentType="application/vnd.openxmlformats-officedocument.presentationml.slideLayout+xml"/>
  <Override PartName="/ppt/theme/theme41.xml" ContentType="application/vnd.openxmlformats-officedocument.theme+xml"/>
  <Override PartName="/ppt/slideLayouts/slideLayout453.xml" ContentType="application/vnd.openxmlformats-officedocument.presentationml.slideLayout+xml"/>
  <Override PartName="/ppt/slideLayouts/slideLayout454.xml" ContentType="application/vnd.openxmlformats-officedocument.presentationml.slideLayout+xml"/>
  <Override PartName="/ppt/slideLayouts/slideLayout455.xml" ContentType="application/vnd.openxmlformats-officedocument.presentationml.slideLayout+xml"/>
  <Override PartName="/ppt/slideLayouts/slideLayout456.xml" ContentType="application/vnd.openxmlformats-officedocument.presentationml.slideLayout+xml"/>
  <Override PartName="/ppt/slideLayouts/slideLayout457.xml" ContentType="application/vnd.openxmlformats-officedocument.presentationml.slideLayout+xml"/>
  <Override PartName="/ppt/slideLayouts/slideLayout458.xml" ContentType="application/vnd.openxmlformats-officedocument.presentationml.slideLayout+xml"/>
  <Override PartName="/ppt/slideLayouts/slideLayout459.xml" ContentType="application/vnd.openxmlformats-officedocument.presentationml.slideLayout+xml"/>
  <Override PartName="/ppt/slideLayouts/slideLayout460.xml" ContentType="application/vnd.openxmlformats-officedocument.presentationml.slideLayout+xml"/>
  <Override PartName="/ppt/slideLayouts/slideLayout461.xml" ContentType="application/vnd.openxmlformats-officedocument.presentationml.slideLayout+xml"/>
  <Override PartName="/ppt/slideLayouts/slideLayout462.xml" ContentType="application/vnd.openxmlformats-officedocument.presentationml.slideLayout+xml"/>
  <Override PartName="/ppt/slideLayouts/slideLayout463.xml" ContentType="application/vnd.openxmlformats-officedocument.presentationml.slideLayout+xml"/>
  <Override PartName="/ppt/theme/theme42.xml" ContentType="application/vnd.openxmlformats-officedocument.theme+xml"/>
  <Override PartName="/ppt/slideLayouts/slideLayout464.xml" ContentType="application/vnd.openxmlformats-officedocument.presentationml.slideLayout+xml"/>
  <Override PartName="/ppt/slideLayouts/slideLayout465.xml" ContentType="application/vnd.openxmlformats-officedocument.presentationml.slideLayout+xml"/>
  <Override PartName="/ppt/slideLayouts/slideLayout466.xml" ContentType="application/vnd.openxmlformats-officedocument.presentationml.slideLayout+xml"/>
  <Override PartName="/ppt/slideLayouts/slideLayout467.xml" ContentType="application/vnd.openxmlformats-officedocument.presentationml.slideLayout+xml"/>
  <Override PartName="/ppt/slideLayouts/slideLayout468.xml" ContentType="application/vnd.openxmlformats-officedocument.presentationml.slideLayout+xml"/>
  <Override PartName="/ppt/slideLayouts/slideLayout469.xml" ContentType="application/vnd.openxmlformats-officedocument.presentationml.slideLayout+xml"/>
  <Override PartName="/ppt/slideLayouts/slideLayout470.xml" ContentType="application/vnd.openxmlformats-officedocument.presentationml.slideLayout+xml"/>
  <Override PartName="/ppt/slideLayouts/slideLayout471.xml" ContentType="application/vnd.openxmlformats-officedocument.presentationml.slideLayout+xml"/>
  <Override PartName="/ppt/slideLayouts/slideLayout472.xml" ContentType="application/vnd.openxmlformats-officedocument.presentationml.slideLayout+xml"/>
  <Override PartName="/ppt/slideLayouts/slideLayout473.xml" ContentType="application/vnd.openxmlformats-officedocument.presentationml.slideLayout+xml"/>
  <Override PartName="/ppt/slideLayouts/slideLayout474.xml" ContentType="application/vnd.openxmlformats-officedocument.presentationml.slideLayout+xml"/>
  <Override PartName="/ppt/theme/theme43.xml" ContentType="application/vnd.openxmlformats-officedocument.theme+xml"/>
  <Override PartName="/ppt/slideLayouts/slideLayout475.xml" ContentType="application/vnd.openxmlformats-officedocument.presentationml.slideLayout+xml"/>
  <Override PartName="/ppt/slideLayouts/slideLayout476.xml" ContentType="application/vnd.openxmlformats-officedocument.presentationml.slideLayout+xml"/>
  <Override PartName="/ppt/slideLayouts/slideLayout477.xml" ContentType="application/vnd.openxmlformats-officedocument.presentationml.slideLayout+xml"/>
  <Override PartName="/ppt/slideLayouts/slideLayout478.xml" ContentType="application/vnd.openxmlformats-officedocument.presentationml.slideLayout+xml"/>
  <Override PartName="/ppt/slideLayouts/slideLayout479.xml" ContentType="application/vnd.openxmlformats-officedocument.presentationml.slideLayout+xml"/>
  <Override PartName="/ppt/slideLayouts/slideLayout480.xml" ContentType="application/vnd.openxmlformats-officedocument.presentationml.slideLayout+xml"/>
  <Override PartName="/ppt/slideLayouts/slideLayout481.xml" ContentType="application/vnd.openxmlformats-officedocument.presentationml.slideLayout+xml"/>
  <Override PartName="/ppt/slideLayouts/slideLayout482.xml" ContentType="application/vnd.openxmlformats-officedocument.presentationml.slideLayout+xml"/>
  <Override PartName="/ppt/slideLayouts/slideLayout483.xml" ContentType="application/vnd.openxmlformats-officedocument.presentationml.slideLayout+xml"/>
  <Override PartName="/ppt/slideLayouts/slideLayout484.xml" ContentType="application/vnd.openxmlformats-officedocument.presentationml.slideLayout+xml"/>
  <Override PartName="/ppt/slideLayouts/slideLayout485.xml" ContentType="application/vnd.openxmlformats-officedocument.presentationml.slideLayout+xml"/>
  <Override PartName="/ppt/theme/theme44.xml" ContentType="application/vnd.openxmlformats-officedocument.theme+xml"/>
  <Override PartName="/ppt/slideLayouts/slideLayout486.xml" ContentType="application/vnd.openxmlformats-officedocument.presentationml.slideLayout+xml"/>
  <Override PartName="/ppt/slideLayouts/slideLayout487.xml" ContentType="application/vnd.openxmlformats-officedocument.presentationml.slideLayout+xml"/>
  <Override PartName="/ppt/slideLayouts/slideLayout488.xml" ContentType="application/vnd.openxmlformats-officedocument.presentationml.slideLayout+xml"/>
  <Override PartName="/ppt/slideLayouts/slideLayout489.xml" ContentType="application/vnd.openxmlformats-officedocument.presentationml.slideLayout+xml"/>
  <Override PartName="/ppt/slideLayouts/slideLayout490.xml" ContentType="application/vnd.openxmlformats-officedocument.presentationml.slideLayout+xml"/>
  <Override PartName="/ppt/slideLayouts/slideLayout491.xml" ContentType="application/vnd.openxmlformats-officedocument.presentationml.slideLayout+xml"/>
  <Override PartName="/ppt/slideLayouts/slideLayout492.xml" ContentType="application/vnd.openxmlformats-officedocument.presentationml.slideLayout+xml"/>
  <Override PartName="/ppt/slideLayouts/slideLayout493.xml" ContentType="application/vnd.openxmlformats-officedocument.presentationml.slideLayout+xml"/>
  <Override PartName="/ppt/slideLayouts/slideLayout494.xml" ContentType="application/vnd.openxmlformats-officedocument.presentationml.slideLayout+xml"/>
  <Override PartName="/ppt/slideLayouts/slideLayout495.xml" ContentType="application/vnd.openxmlformats-officedocument.presentationml.slideLayout+xml"/>
  <Override PartName="/ppt/slideLayouts/slideLayout496.xml" ContentType="application/vnd.openxmlformats-officedocument.presentationml.slideLayout+xml"/>
  <Override PartName="/ppt/theme/theme45.xml" ContentType="application/vnd.openxmlformats-officedocument.theme+xml"/>
  <Override PartName="/ppt/slideLayouts/slideLayout497.xml" ContentType="application/vnd.openxmlformats-officedocument.presentationml.slideLayout+xml"/>
  <Override PartName="/ppt/slideLayouts/slideLayout498.xml" ContentType="application/vnd.openxmlformats-officedocument.presentationml.slideLayout+xml"/>
  <Override PartName="/ppt/slideLayouts/slideLayout499.xml" ContentType="application/vnd.openxmlformats-officedocument.presentationml.slideLayout+xml"/>
  <Override PartName="/ppt/slideLayouts/slideLayout500.xml" ContentType="application/vnd.openxmlformats-officedocument.presentationml.slideLayout+xml"/>
  <Override PartName="/ppt/slideLayouts/slideLayout501.xml" ContentType="application/vnd.openxmlformats-officedocument.presentationml.slideLayout+xml"/>
  <Override PartName="/ppt/slideLayouts/slideLayout502.xml" ContentType="application/vnd.openxmlformats-officedocument.presentationml.slideLayout+xml"/>
  <Override PartName="/ppt/slideLayouts/slideLayout503.xml" ContentType="application/vnd.openxmlformats-officedocument.presentationml.slideLayout+xml"/>
  <Override PartName="/ppt/slideLayouts/slideLayout504.xml" ContentType="application/vnd.openxmlformats-officedocument.presentationml.slideLayout+xml"/>
  <Override PartName="/ppt/slideLayouts/slideLayout505.xml" ContentType="application/vnd.openxmlformats-officedocument.presentationml.slideLayout+xml"/>
  <Override PartName="/ppt/slideLayouts/slideLayout506.xml" ContentType="application/vnd.openxmlformats-officedocument.presentationml.slideLayout+xml"/>
  <Override PartName="/ppt/slideLayouts/slideLayout507.xml" ContentType="application/vnd.openxmlformats-officedocument.presentationml.slideLayout+xml"/>
  <Override PartName="/ppt/theme/theme46.xml" ContentType="application/vnd.openxmlformats-officedocument.theme+xml"/>
  <Override PartName="/ppt/slideLayouts/slideLayout508.xml" ContentType="application/vnd.openxmlformats-officedocument.presentationml.slideLayout+xml"/>
  <Override PartName="/ppt/slideLayouts/slideLayout509.xml" ContentType="application/vnd.openxmlformats-officedocument.presentationml.slideLayout+xml"/>
  <Override PartName="/ppt/slideLayouts/slideLayout510.xml" ContentType="application/vnd.openxmlformats-officedocument.presentationml.slideLayout+xml"/>
  <Override PartName="/ppt/slideLayouts/slideLayout511.xml" ContentType="application/vnd.openxmlformats-officedocument.presentationml.slideLayout+xml"/>
  <Override PartName="/ppt/slideLayouts/slideLayout512.xml" ContentType="application/vnd.openxmlformats-officedocument.presentationml.slideLayout+xml"/>
  <Override PartName="/ppt/slideLayouts/slideLayout513.xml" ContentType="application/vnd.openxmlformats-officedocument.presentationml.slideLayout+xml"/>
  <Override PartName="/ppt/slideLayouts/slideLayout514.xml" ContentType="application/vnd.openxmlformats-officedocument.presentationml.slideLayout+xml"/>
  <Override PartName="/ppt/slideLayouts/slideLayout515.xml" ContentType="application/vnd.openxmlformats-officedocument.presentationml.slideLayout+xml"/>
  <Override PartName="/ppt/slideLayouts/slideLayout516.xml" ContentType="application/vnd.openxmlformats-officedocument.presentationml.slideLayout+xml"/>
  <Override PartName="/ppt/slideLayouts/slideLayout517.xml" ContentType="application/vnd.openxmlformats-officedocument.presentationml.slideLayout+xml"/>
  <Override PartName="/ppt/slideLayouts/slideLayout518.xml" ContentType="application/vnd.openxmlformats-officedocument.presentationml.slideLayout+xml"/>
  <Override PartName="/ppt/theme/theme47.xml" ContentType="application/vnd.openxmlformats-officedocument.theme+xml"/>
  <Override PartName="/ppt/slideLayouts/slideLayout519.xml" ContentType="application/vnd.openxmlformats-officedocument.presentationml.slideLayout+xml"/>
  <Override PartName="/ppt/slideLayouts/slideLayout520.xml" ContentType="application/vnd.openxmlformats-officedocument.presentationml.slideLayout+xml"/>
  <Override PartName="/ppt/slideLayouts/slideLayout521.xml" ContentType="application/vnd.openxmlformats-officedocument.presentationml.slideLayout+xml"/>
  <Override PartName="/ppt/slideLayouts/slideLayout522.xml" ContentType="application/vnd.openxmlformats-officedocument.presentationml.slideLayout+xml"/>
  <Override PartName="/ppt/slideLayouts/slideLayout523.xml" ContentType="application/vnd.openxmlformats-officedocument.presentationml.slideLayout+xml"/>
  <Override PartName="/ppt/slideLayouts/slideLayout524.xml" ContentType="application/vnd.openxmlformats-officedocument.presentationml.slideLayout+xml"/>
  <Override PartName="/ppt/slideLayouts/slideLayout525.xml" ContentType="application/vnd.openxmlformats-officedocument.presentationml.slideLayout+xml"/>
  <Override PartName="/ppt/slideLayouts/slideLayout526.xml" ContentType="application/vnd.openxmlformats-officedocument.presentationml.slideLayout+xml"/>
  <Override PartName="/ppt/slideLayouts/slideLayout527.xml" ContentType="application/vnd.openxmlformats-officedocument.presentationml.slideLayout+xml"/>
  <Override PartName="/ppt/slideLayouts/slideLayout528.xml" ContentType="application/vnd.openxmlformats-officedocument.presentationml.slideLayout+xml"/>
  <Override PartName="/ppt/slideLayouts/slideLayout529.xml" ContentType="application/vnd.openxmlformats-officedocument.presentationml.slideLayout+xml"/>
  <Override PartName="/ppt/theme/theme48.xml" ContentType="application/vnd.openxmlformats-officedocument.theme+xml"/>
  <Override PartName="/ppt/slideLayouts/slideLayout530.xml" ContentType="application/vnd.openxmlformats-officedocument.presentationml.slideLayout+xml"/>
  <Override PartName="/ppt/slideLayouts/slideLayout531.xml" ContentType="application/vnd.openxmlformats-officedocument.presentationml.slideLayout+xml"/>
  <Override PartName="/ppt/slideLayouts/slideLayout532.xml" ContentType="application/vnd.openxmlformats-officedocument.presentationml.slideLayout+xml"/>
  <Override PartName="/ppt/slideLayouts/slideLayout533.xml" ContentType="application/vnd.openxmlformats-officedocument.presentationml.slideLayout+xml"/>
  <Override PartName="/ppt/slideLayouts/slideLayout534.xml" ContentType="application/vnd.openxmlformats-officedocument.presentationml.slideLayout+xml"/>
  <Override PartName="/ppt/slideLayouts/slideLayout535.xml" ContentType="application/vnd.openxmlformats-officedocument.presentationml.slideLayout+xml"/>
  <Override PartName="/ppt/slideLayouts/slideLayout536.xml" ContentType="application/vnd.openxmlformats-officedocument.presentationml.slideLayout+xml"/>
  <Override PartName="/ppt/slideLayouts/slideLayout537.xml" ContentType="application/vnd.openxmlformats-officedocument.presentationml.slideLayout+xml"/>
  <Override PartName="/ppt/slideLayouts/slideLayout538.xml" ContentType="application/vnd.openxmlformats-officedocument.presentationml.slideLayout+xml"/>
  <Override PartName="/ppt/slideLayouts/slideLayout539.xml" ContentType="application/vnd.openxmlformats-officedocument.presentationml.slideLayout+xml"/>
  <Override PartName="/ppt/slideLayouts/slideLayout540.xml" ContentType="application/vnd.openxmlformats-officedocument.presentationml.slideLayout+xml"/>
  <Override PartName="/ppt/theme/theme49.xml" ContentType="application/vnd.openxmlformats-officedocument.theme+xml"/>
  <Override PartName="/ppt/slideLayouts/slideLayout541.xml" ContentType="application/vnd.openxmlformats-officedocument.presentationml.slideLayout+xml"/>
  <Override PartName="/ppt/slideLayouts/slideLayout542.xml" ContentType="application/vnd.openxmlformats-officedocument.presentationml.slideLayout+xml"/>
  <Override PartName="/ppt/slideLayouts/slideLayout543.xml" ContentType="application/vnd.openxmlformats-officedocument.presentationml.slideLayout+xml"/>
  <Override PartName="/ppt/slideLayouts/slideLayout544.xml" ContentType="application/vnd.openxmlformats-officedocument.presentationml.slideLayout+xml"/>
  <Override PartName="/ppt/slideLayouts/slideLayout545.xml" ContentType="application/vnd.openxmlformats-officedocument.presentationml.slideLayout+xml"/>
  <Override PartName="/ppt/slideLayouts/slideLayout546.xml" ContentType="application/vnd.openxmlformats-officedocument.presentationml.slideLayout+xml"/>
  <Override PartName="/ppt/slideLayouts/slideLayout547.xml" ContentType="application/vnd.openxmlformats-officedocument.presentationml.slideLayout+xml"/>
  <Override PartName="/ppt/slideLayouts/slideLayout548.xml" ContentType="application/vnd.openxmlformats-officedocument.presentationml.slideLayout+xml"/>
  <Override PartName="/ppt/slideLayouts/slideLayout549.xml" ContentType="application/vnd.openxmlformats-officedocument.presentationml.slideLayout+xml"/>
  <Override PartName="/ppt/slideLayouts/slideLayout550.xml" ContentType="application/vnd.openxmlformats-officedocument.presentationml.slideLayout+xml"/>
  <Override PartName="/ppt/slideLayouts/slideLayout551.xml" ContentType="application/vnd.openxmlformats-officedocument.presentationml.slideLayout+xml"/>
  <Override PartName="/ppt/theme/theme50.xml" ContentType="application/vnd.openxmlformats-officedocument.theme+xml"/>
  <Override PartName="/ppt/slideLayouts/slideLayout552.xml" ContentType="application/vnd.openxmlformats-officedocument.presentationml.slideLayout+xml"/>
  <Override PartName="/ppt/slideLayouts/slideLayout553.xml" ContentType="application/vnd.openxmlformats-officedocument.presentationml.slideLayout+xml"/>
  <Override PartName="/ppt/slideLayouts/slideLayout554.xml" ContentType="application/vnd.openxmlformats-officedocument.presentationml.slideLayout+xml"/>
  <Override PartName="/ppt/slideLayouts/slideLayout555.xml" ContentType="application/vnd.openxmlformats-officedocument.presentationml.slideLayout+xml"/>
  <Override PartName="/ppt/slideLayouts/slideLayout556.xml" ContentType="application/vnd.openxmlformats-officedocument.presentationml.slideLayout+xml"/>
  <Override PartName="/ppt/slideLayouts/slideLayout557.xml" ContentType="application/vnd.openxmlformats-officedocument.presentationml.slideLayout+xml"/>
  <Override PartName="/ppt/slideLayouts/slideLayout558.xml" ContentType="application/vnd.openxmlformats-officedocument.presentationml.slideLayout+xml"/>
  <Override PartName="/ppt/slideLayouts/slideLayout559.xml" ContentType="application/vnd.openxmlformats-officedocument.presentationml.slideLayout+xml"/>
  <Override PartName="/ppt/slideLayouts/slideLayout560.xml" ContentType="application/vnd.openxmlformats-officedocument.presentationml.slideLayout+xml"/>
  <Override PartName="/ppt/slideLayouts/slideLayout561.xml" ContentType="application/vnd.openxmlformats-officedocument.presentationml.slideLayout+xml"/>
  <Override PartName="/ppt/slideLayouts/slideLayout562.xml" ContentType="application/vnd.openxmlformats-officedocument.presentationml.slideLayout+xml"/>
  <Override PartName="/ppt/theme/theme51.xml" ContentType="application/vnd.openxmlformats-officedocument.theme+xml"/>
  <Override PartName="/ppt/slideLayouts/slideLayout563.xml" ContentType="application/vnd.openxmlformats-officedocument.presentationml.slideLayout+xml"/>
  <Override PartName="/ppt/slideLayouts/slideLayout564.xml" ContentType="application/vnd.openxmlformats-officedocument.presentationml.slideLayout+xml"/>
  <Override PartName="/ppt/slideLayouts/slideLayout565.xml" ContentType="application/vnd.openxmlformats-officedocument.presentationml.slideLayout+xml"/>
  <Override PartName="/ppt/slideLayouts/slideLayout566.xml" ContentType="application/vnd.openxmlformats-officedocument.presentationml.slideLayout+xml"/>
  <Override PartName="/ppt/slideLayouts/slideLayout567.xml" ContentType="application/vnd.openxmlformats-officedocument.presentationml.slideLayout+xml"/>
  <Override PartName="/ppt/slideLayouts/slideLayout568.xml" ContentType="application/vnd.openxmlformats-officedocument.presentationml.slideLayout+xml"/>
  <Override PartName="/ppt/slideLayouts/slideLayout569.xml" ContentType="application/vnd.openxmlformats-officedocument.presentationml.slideLayout+xml"/>
  <Override PartName="/ppt/slideLayouts/slideLayout570.xml" ContentType="application/vnd.openxmlformats-officedocument.presentationml.slideLayout+xml"/>
  <Override PartName="/ppt/slideLayouts/slideLayout571.xml" ContentType="application/vnd.openxmlformats-officedocument.presentationml.slideLayout+xml"/>
  <Override PartName="/ppt/slideLayouts/slideLayout572.xml" ContentType="application/vnd.openxmlformats-officedocument.presentationml.slideLayout+xml"/>
  <Override PartName="/ppt/slideLayouts/slideLayout573.xml" ContentType="application/vnd.openxmlformats-officedocument.presentationml.slideLayout+xml"/>
  <Override PartName="/ppt/theme/theme52.xml" ContentType="application/vnd.openxmlformats-officedocument.theme+xml"/>
  <Override PartName="/ppt/slideLayouts/slideLayout574.xml" ContentType="application/vnd.openxmlformats-officedocument.presentationml.slideLayout+xml"/>
  <Override PartName="/ppt/slideLayouts/slideLayout575.xml" ContentType="application/vnd.openxmlformats-officedocument.presentationml.slideLayout+xml"/>
  <Override PartName="/ppt/slideLayouts/slideLayout576.xml" ContentType="application/vnd.openxmlformats-officedocument.presentationml.slideLayout+xml"/>
  <Override PartName="/ppt/slideLayouts/slideLayout577.xml" ContentType="application/vnd.openxmlformats-officedocument.presentationml.slideLayout+xml"/>
  <Override PartName="/ppt/slideLayouts/slideLayout578.xml" ContentType="application/vnd.openxmlformats-officedocument.presentationml.slideLayout+xml"/>
  <Override PartName="/ppt/slideLayouts/slideLayout579.xml" ContentType="application/vnd.openxmlformats-officedocument.presentationml.slideLayout+xml"/>
  <Override PartName="/ppt/slideLayouts/slideLayout580.xml" ContentType="application/vnd.openxmlformats-officedocument.presentationml.slideLayout+xml"/>
  <Override PartName="/ppt/slideLayouts/slideLayout581.xml" ContentType="application/vnd.openxmlformats-officedocument.presentationml.slideLayout+xml"/>
  <Override PartName="/ppt/slideLayouts/slideLayout582.xml" ContentType="application/vnd.openxmlformats-officedocument.presentationml.slideLayout+xml"/>
  <Override PartName="/ppt/slideLayouts/slideLayout583.xml" ContentType="application/vnd.openxmlformats-officedocument.presentationml.slideLayout+xml"/>
  <Override PartName="/ppt/slideLayouts/slideLayout584.xml" ContentType="application/vnd.openxmlformats-officedocument.presentationml.slideLayout+xml"/>
  <Override PartName="/ppt/theme/theme53.xml" ContentType="application/vnd.openxmlformats-officedocument.theme+xml"/>
  <Override PartName="/ppt/slideLayouts/slideLayout585.xml" ContentType="application/vnd.openxmlformats-officedocument.presentationml.slideLayout+xml"/>
  <Override PartName="/ppt/slideLayouts/slideLayout586.xml" ContentType="application/vnd.openxmlformats-officedocument.presentationml.slideLayout+xml"/>
  <Override PartName="/ppt/slideLayouts/slideLayout587.xml" ContentType="application/vnd.openxmlformats-officedocument.presentationml.slideLayout+xml"/>
  <Override PartName="/ppt/slideLayouts/slideLayout588.xml" ContentType="application/vnd.openxmlformats-officedocument.presentationml.slideLayout+xml"/>
  <Override PartName="/ppt/slideLayouts/slideLayout589.xml" ContentType="application/vnd.openxmlformats-officedocument.presentationml.slideLayout+xml"/>
  <Override PartName="/ppt/slideLayouts/slideLayout590.xml" ContentType="application/vnd.openxmlformats-officedocument.presentationml.slideLayout+xml"/>
  <Override PartName="/ppt/slideLayouts/slideLayout591.xml" ContentType="application/vnd.openxmlformats-officedocument.presentationml.slideLayout+xml"/>
  <Override PartName="/ppt/slideLayouts/slideLayout592.xml" ContentType="application/vnd.openxmlformats-officedocument.presentationml.slideLayout+xml"/>
  <Override PartName="/ppt/slideLayouts/slideLayout593.xml" ContentType="application/vnd.openxmlformats-officedocument.presentationml.slideLayout+xml"/>
  <Override PartName="/ppt/slideLayouts/slideLayout594.xml" ContentType="application/vnd.openxmlformats-officedocument.presentationml.slideLayout+xml"/>
  <Override PartName="/ppt/slideLayouts/slideLayout595.xml" ContentType="application/vnd.openxmlformats-officedocument.presentationml.slideLayout+xml"/>
  <Override PartName="/ppt/theme/theme54.xml" ContentType="application/vnd.openxmlformats-officedocument.theme+xml"/>
  <Override PartName="/ppt/slideLayouts/slideLayout596.xml" ContentType="application/vnd.openxmlformats-officedocument.presentationml.slideLayout+xml"/>
  <Override PartName="/ppt/slideLayouts/slideLayout597.xml" ContentType="application/vnd.openxmlformats-officedocument.presentationml.slideLayout+xml"/>
  <Override PartName="/ppt/slideLayouts/slideLayout598.xml" ContentType="application/vnd.openxmlformats-officedocument.presentationml.slideLayout+xml"/>
  <Override PartName="/ppt/slideLayouts/slideLayout599.xml" ContentType="application/vnd.openxmlformats-officedocument.presentationml.slideLayout+xml"/>
  <Override PartName="/ppt/slideLayouts/slideLayout600.xml" ContentType="application/vnd.openxmlformats-officedocument.presentationml.slideLayout+xml"/>
  <Override PartName="/ppt/slideLayouts/slideLayout601.xml" ContentType="application/vnd.openxmlformats-officedocument.presentationml.slideLayout+xml"/>
  <Override PartName="/ppt/slideLayouts/slideLayout602.xml" ContentType="application/vnd.openxmlformats-officedocument.presentationml.slideLayout+xml"/>
  <Override PartName="/ppt/slideLayouts/slideLayout603.xml" ContentType="application/vnd.openxmlformats-officedocument.presentationml.slideLayout+xml"/>
  <Override PartName="/ppt/slideLayouts/slideLayout604.xml" ContentType="application/vnd.openxmlformats-officedocument.presentationml.slideLayout+xml"/>
  <Override PartName="/ppt/slideLayouts/slideLayout605.xml" ContentType="application/vnd.openxmlformats-officedocument.presentationml.slideLayout+xml"/>
  <Override PartName="/ppt/slideLayouts/slideLayout606.xml" ContentType="application/vnd.openxmlformats-officedocument.presentationml.slideLayout+xml"/>
  <Override PartName="/ppt/theme/theme55.xml" ContentType="application/vnd.openxmlformats-officedocument.theme+xml"/>
  <Override PartName="/ppt/slideLayouts/slideLayout607.xml" ContentType="application/vnd.openxmlformats-officedocument.presentationml.slideLayout+xml"/>
  <Override PartName="/ppt/slideLayouts/slideLayout608.xml" ContentType="application/vnd.openxmlformats-officedocument.presentationml.slideLayout+xml"/>
  <Override PartName="/ppt/slideLayouts/slideLayout609.xml" ContentType="application/vnd.openxmlformats-officedocument.presentationml.slideLayout+xml"/>
  <Override PartName="/ppt/slideLayouts/slideLayout610.xml" ContentType="application/vnd.openxmlformats-officedocument.presentationml.slideLayout+xml"/>
  <Override PartName="/ppt/slideLayouts/slideLayout611.xml" ContentType="application/vnd.openxmlformats-officedocument.presentationml.slideLayout+xml"/>
  <Override PartName="/ppt/slideLayouts/slideLayout612.xml" ContentType="application/vnd.openxmlformats-officedocument.presentationml.slideLayout+xml"/>
  <Override PartName="/ppt/slideLayouts/slideLayout613.xml" ContentType="application/vnd.openxmlformats-officedocument.presentationml.slideLayout+xml"/>
  <Override PartName="/ppt/slideLayouts/slideLayout614.xml" ContentType="application/vnd.openxmlformats-officedocument.presentationml.slideLayout+xml"/>
  <Override PartName="/ppt/slideLayouts/slideLayout615.xml" ContentType="application/vnd.openxmlformats-officedocument.presentationml.slideLayout+xml"/>
  <Override PartName="/ppt/slideLayouts/slideLayout616.xml" ContentType="application/vnd.openxmlformats-officedocument.presentationml.slideLayout+xml"/>
  <Override PartName="/ppt/slideLayouts/slideLayout617.xml" ContentType="application/vnd.openxmlformats-officedocument.presentationml.slideLayout+xml"/>
  <Override PartName="/ppt/theme/theme56.xml" ContentType="application/vnd.openxmlformats-officedocument.theme+xml"/>
  <Override PartName="/ppt/slideLayouts/slideLayout618.xml" ContentType="application/vnd.openxmlformats-officedocument.presentationml.slideLayout+xml"/>
  <Override PartName="/ppt/slideLayouts/slideLayout619.xml" ContentType="application/vnd.openxmlformats-officedocument.presentationml.slideLayout+xml"/>
  <Override PartName="/ppt/slideLayouts/slideLayout620.xml" ContentType="application/vnd.openxmlformats-officedocument.presentationml.slideLayout+xml"/>
  <Override PartName="/ppt/slideLayouts/slideLayout621.xml" ContentType="application/vnd.openxmlformats-officedocument.presentationml.slideLayout+xml"/>
  <Override PartName="/ppt/slideLayouts/slideLayout622.xml" ContentType="application/vnd.openxmlformats-officedocument.presentationml.slideLayout+xml"/>
  <Override PartName="/ppt/slideLayouts/slideLayout623.xml" ContentType="application/vnd.openxmlformats-officedocument.presentationml.slideLayout+xml"/>
  <Override PartName="/ppt/slideLayouts/slideLayout624.xml" ContentType="application/vnd.openxmlformats-officedocument.presentationml.slideLayout+xml"/>
  <Override PartName="/ppt/slideLayouts/slideLayout625.xml" ContentType="application/vnd.openxmlformats-officedocument.presentationml.slideLayout+xml"/>
  <Override PartName="/ppt/slideLayouts/slideLayout626.xml" ContentType="application/vnd.openxmlformats-officedocument.presentationml.slideLayout+xml"/>
  <Override PartName="/ppt/slideLayouts/slideLayout627.xml" ContentType="application/vnd.openxmlformats-officedocument.presentationml.slideLayout+xml"/>
  <Override PartName="/ppt/slideLayouts/slideLayout628.xml" ContentType="application/vnd.openxmlformats-officedocument.presentationml.slideLayout+xml"/>
  <Override PartName="/ppt/theme/theme57.xml" ContentType="application/vnd.openxmlformats-officedocument.theme+xml"/>
  <Override PartName="/ppt/slideLayouts/slideLayout629.xml" ContentType="application/vnd.openxmlformats-officedocument.presentationml.slideLayout+xml"/>
  <Override PartName="/ppt/slideLayouts/slideLayout630.xml" ContentType="application/vnd.openxmlformats-officedocument.presentationml.slideLayout+xml"/>
  <Override PartName="/ppt/slideLayouts/slideLayout631.xml" ContentType="application/vnd.openxmlformats-officedocument.presentationml.slideLayout+xml"/>
  <Override PartName="/ppt/slideLayouts/slideLayout632.xml" ContentType="application/vnd.openxmlformats-officedocument.presentationml.slideLayout+xml"/>
  <Override PartName="/ppt/slideLayouts/slideLayout633.xml" ContentType="application/vnd.openxmlformats-officedocument.presentationml.slideLayout+xml"/>
  <Override PartName="/ppt/slideLayouts/slideLayout634.xml" ContentType="application/vnd.openxmlformats-officedocument.presentationml.slideLayout+xml"/>
  <Override PartName="/ppt/slideLayouts/slideLayout635.xml" ContentType="application/vnd.openxmlformats-officedocument.presentationml.slideLayout+xml"/>
  <Override PartName="/ppt/slideLayouts/slideLayout636.xml" ContentType="application/vnd.openxmlformats-officedocument.presentationml.slideLayout+xml"/>
  <Override PartName="/ppt/slideLayouts/slideLayout637.xml" ContentType="application/vnd.openxmlformats-officedocument.presentationml.slideLayout+xml"/>
  <Override PartName="/ppt/slideLayouts/slideLayout638.xml" ContentType="application/vnd.openxmlformats-officedocument.presentationml.slideLayout+xml"/>
  <Override PartName="/ppt/slideLayouts/slideLayout639.xml" ContentType="application/vnd.openxmlformats-officedocument.presentationml.slideLayout+xml"/>
  <Override PartName="/ppt/theme/theme58.xml" ContentType="application/vnd.openxmlformats-officedocument.theme+xml"/>
  <Override PartName="/ppt/slideLayouts/slideLayout640.xml" ContentType="application/vnd.openxmlformats-officedocument.presentationml.slideLayout+xml"/>
  <Override PartName="/ppt/slideLayouts/slideLayout641.xml" ContentType="application/vnd.openxmlformats-officedocument.presentationml.slideLayout+xml"/>
  <Override PartName="/ppt/slideLayouts/slideLayout642.xml" ContentType="application/vnd.openxmlformats-officedocument.presentationml.slideLayout+xml"/>
  <Override PartName="/ppt/slideLayouts/slideLayout643.xml" ContentType="application/vnd.openxmlformats-officedocument.presentationml.slideLayout+xml"/>
  <Override PartName="/ppt/slideLayouts/slideLayout644.xml" ContentType="application/vnd.openxmlformats-officedocument.presentationml.slideLayout+xml"/>
  <Override PartName="/ppt/slideLayouts/slideLayout645.xml" ContentType="application/vnd.openxmlformats-officedocument.presentationml.slideLayout+xml"/>
  <Override PartName="/ppt/slideLayouts/slideLayout646.xml" ContentType="application/vnd.openxmlformats-officedocument.presentationml.slideLayout+xml"/>
  <Override PartName="/ppt/slideLayouts/slideLayout647.xml" ContentType="application/vnd.openxmlformats-officedocument.presentationml.slideLayout+xml"/>
  <Override PartName="/ppt/slideLayouts/slideLayout648.xml" ContentType="application/vnd.openxmlformats-officedocument.presentationml.slideLayout+xml"/>
  <Override PartName="/ppt/slideLayouts/slideLayout649.xml" ContentType="application/vnd.openxmlformats-officedocument.presentationml.slideLayout+xml"/>
  <Override PartName="/ppt/slideLayouts/slideLayout650.xml" ContentType="application/vnd.openxmlformats-officedocument.presentationml.slideLayout+xml"/>
  <Override PartName="/ppt/theme/theme59.xml" ContentType="application/vnd.openxmlformats-officedocument.theme+xml"/>
  <Override PartName="/ppt/slideLayouts/slideLayout651.xml" ContentType="application/vnd.openxmlformats-officedocument.presentationml.slideLayout+xml"/>
  <Override PartName="/ppt/slideLayouts/slideLayout652.xml" ContentType="application/vnd.openxmlformats-officedocument.presentationml.slideLayout+xml"/>
  <Override PartName="/ppt/slideLayouts/slideLayout653.xml" ContentType="application/vnd.openxmlformats-officedocument.presentationml.slideLayout+xml"/>
  <Override PartName="/ppt/slideLayouts/slideLayout654.xml" ContentType="application/vnd.openxmlformats-officedocument.presentationml.slideLayout+xml"/>
  <Override PartName="/ppt/slideLayouts/slideLayout655.xml" ContentType="application/vnd.openxmlformats-officedocument.presentationml.slideLayout+xml"/>
  <Override PartName="/ppt/slideLayouts/slideLayout656.xml" ContentType="application/vnd.openxmlformats-officedocument.presentationml.slideLayout+xml"/>
  <Override PartName="/ppt/slideLayouts/slideLayout657.xml" ContentType="application/vnd.openxmlformats-officedocument.presentationml.slideLayout+xml"/>
  <Override PartName="/ppt/slideLayouts/slideLayout658.xml" ContentType="application/vnd.openxmlformats-officedocument.presentationml.slideLayout+xml"/>
  <Override PartName="/ppt/slideLayouts/slideLayout659.xml" ContentType="application/vnd.openxmlformats-officedocument.presentationml.slideLayout+xml"/>
  <Override PartName="/ppt/slideLayouts/slideLayout660.xml" ContentType="application/vnd.openxmlformats-officedocument.presentationml.slideLayout+xml"/>
  <Override PartName="/ppt/slideLayouts/slideLayout661.xml" ContentType="application/vnd.openxmlformats-officedocument.presentationml.slideLayout+xml"/>
  <Override PartName="/ppt/theme/theme60.xml" ContentType="application/vnd.openxmlformats-officedocument.theme+xml"/>
  <Override PartName="/ppt/slideLayouts/slideLayout662.xml" ContentType="application/vnd.openxmlformats-officedocument.presentationml.slideLayout+xml"/>
  <Override PartName="/ppt/slideLayouts/slideLayout663.xml" ContentType="application/vnd.openxmlformats-officedocument.presentationml.slideLayout+xml"/>
  <Override PartName="/ppt/slideLayouts/slideLayout664.xml" ContentType="application/vnd.openxmlformats-officedocument.presentationml.slideLayout+xml"/>
  <Override PartName="/ppt/slideLayouts/slideLayout665.xml" ContentType="application/vnd.openxmlformats-officedocument.presentationml.slideLayout+xml"/>
  <Override PartName="/ppt/slideLayouts/slideLayout666.xml" ContentType="application/vnd.openxmlformats-officedocument.presentationml.slideLayout+xml"/>
  <Override PartName="/ppt/slideLayouts/slideLayout667.xml" ContentType="application/vnd.openxmlformats-officedocument.presentationml.slideLayout+xml"/>
  <Override PartName="/ppt/slideLayouts/slideLayout668.xml" ContentType="application/vnd.openxmlformats-officedocument.presentationml.slideLayout+xml"/>
  <Override PartName="/ppt/slideLayouts/slideLayout669.xml" ContentType="application/vnd.openxmlformats-officedocument.presentationml.slideLayout+xml"/>
  <Override PartName="/ppt/slideLayouts/slideLayout670.xml" ContentType="application/vnd.openxmlformats-officedocument.presentationml.slideLayout+xml"/>
  <Override PartName="/ppt/slideLayouts/slideLayout671.xml" ContentType="application/vnd.openxmlformats-officedocument.presentationml.slideLayout+xml"/>
  <Override PartName="/ppt/slideLayouts/slideLayout672.xml" ContentType="application/vnd.openxmlformats-officedocument.presentationml.slideLayout+xml"/>
  <Override PartName="/ppt/theme/theme61.xml" ContentType="application/vnd.openxmlformats-officedocument.theme+xml"/>
  <Override PartName="/ppt/slideLayouts/slideLayout673.xml" ContentType="application/vnd.openxmlformats-officedocument.presentationml.slideLayout+xml"/>
  <Override PartName="/ppt/slideLayouts/slideLayout674.xml" ContentType="application/vnd.openxmlformats-officedocument.presentationml.slideLayout+xml"/>
  <Override PartName="/ppt/slideLayouts/slideLayout675.xml" ContentType="application/vnd.openxmlformats-officedocument.presentationml.slideLayout+xml"/>
  <Override PartName="/ppt/slideLayouts/slideLayout676.xml" ContentType="application/vnd.openxmlformats-officedocument.presentationml.slideLayout+xml"/>
  <Override PartName="/ppt/slideLayouts/slideLayout677.xml" ContentType="application/vnd.openxmlformats-officedocument.presentationml.slideLayout+xml"/>
  <Override PartName="/ppt/slideLayouts/slideLayout678.xml" ContentType="application/vnd.openxmlformats-officedocument.presentationml.slideLayout+xml"/>
  <Override PartName="/ppt/slideLayouts/slideLayout679.xml" ContentType="application/vnd.openxmlformats-officedocument.presentationml.slideLayout+xml"/>
  <Override PartName="/ppt/slideLayouts/slideLayout680.xml" ContentType="application/vnd.openxmlformats-officedocument.presentationml.slideLayout+xml"/>
  <Override PartName="/ppt/slideLayouts/slideLayout681.xml" ContentType="application/vnd.openxmlformats-officedocument.presentationml.slideLayout+xml"/>
  <Override PartName="/ppt/slideLayouts/slideLayout682.xml" ContentType="application/vnd.openxmlformats-officedocument.presentationml.slideLayout+xml"/>
  <Override PartName="/ppt/slideLayouts/slideLayout683.xml" ContentType="application/vnd.openxmlformats-officedocument.presentationml.slideLayout+xml"/>
  <Override PartName="/ppt/theme/theme62.xml" ContentType="application/vnd.openxmlformats-officedocument.theme+xml"/>
  <Override PartName="/ppt/slideLayouts/slideLayout684.xml" ContentType="application/vnd.openxmlformats-officedocument.presentationml.slideLayout+xml"/>
  <Override PartName="/ppt/slideLayouts/slideLayout685.xml" ContentType="application/vnd.openxmlformats-officedocument.presentationml.slideLayout+xml"/>
  <Override PartName="/ppt/slideLayouts/slideLayout686.xml" ContentType="application/vnd.openxmlformats-officedocument.presentationml.slideLayout+xml"/>
  <Override PartName="/ppt/slideLayouts/slideLayout687.xml" ContentType="application/vnd.openxmlformats-officedocument.presentationml.slideLayout+xml"/>
  <Override PartName="/ppt/slideLayouts/slideLayout688.xml" ContentType="application/vnd.openxmlformats-officedocument.presentationml.slideLayout+xml"/>
  <Override PartName="/ppt/slideLayouts/slideLayout689.xml" ContentType="application/vnd.openxmlformats-officedocument.presentationml.slideLayout+xml"/>
  <Override PartName="/ppt/slideLayouts/slideLayout690.xml" ContentType="application/vnd.openxmlformats-officedocument.presentationml.slideLayout+xml"/>
  <Override PartName="/ppt/slideLayouts/slideLayout691.xml" ContentType="application/vnd.openxmlformats-officedocument.presentationml.slideLayout+xml"/>
  <Override PartName="/ppt/slideLayouts/slideLayout692.xml" ContentType="application/vnd.openxmlformats-officedocument.presentationml.slideLayout+xml"/>
  <Override PartName="/ppt/slideLayouts/slideLayout693.xml" ContentType="application/vnd.openxmlformats-officedocument.presentationml.slideLayout+xml"/>
  <Override PartName="/ppt/slideLayouts/slideLayout694.xml" ContentType="application/vnd.openxmlformats-officedocument.presentationml.slideLayout+xml"/>
  <Override PartName="/ppt/theme/theme63.xml" ContentType="application/vnd.openxmlformats-officedocument.theme+xml"/>
  <Override PartName="/ppt/slideLayouts/slideLayout695.xml" ContentType="application/vnd.openxmlformats-officedocument.presentationml.slideLayout+xml"/>
  <Override PartName="/ppt/slideLayouts/slideLayout696.xml" ContentType="application/vnd.openxmlformats-officedocument.presentationml.slideLayout+xml"/>
  <Override PartName="/ppt/slideLayouts/slideLayout697.xml" ContentType="application/vnd.openxmlformats-officedocument.presentationml.slideLayout+xml"/>
  <Override PartName="/ppt/slideLayouts/slideLayout698.xml" ContentType="application/vnd.openxmlformats-officedocument.presentationml.slideLayout+xml"/>
  <Override PartName="/ppt/slideLayouts/slideLayout699.xml" ContentType="application/vnd.openxmlformats-officedocument.presentationml.slideLayout+xml"/>
  <Override PartName="/ppt/slideLayouts/slideLayout700.xml" ContentType="application/vnd.openxmlformats-officedocument.presentationml.slideLayout+xml"/>
  <Override PartName="/ppt/slideLayouts/slideLayout701.xml" ContentType="application/vnd.openxmlformats-officedocument.presentationml.slideLayout+xml"/>
  <Override PartName="/ppt/slideLayouts/slideLayout702.xml" ContentType="application/vnd.openxmlformats-officedocument.presentationml.slideLayout+xml"/>
  <Override PartName="/ppt/slideLayouts/slideLayout703.xml" ContentType="application/vnd.openxmlformats-officedocument.presentationml.slideLayout+xml"/>
  <Override PartName="/ppt/slideLayouts/slideLayout704.xml" ContentType="application/vnd.openxmlformats-officedocument.presentationml.slideLayout+xml"/>
  <Override PartName="/ppt/slideLayouts/slideLayout705.xml" ContentType="application/vnd.openxmlformats-officedocument.presentationml.slideLayout+xml"/>
  <Override PartName="/ppt/theme/theme64.xml" ContentType="application/vnd.openxmlformats-officedocument.theme+xml"/>
  <Override PartName="/ppt/slideLayouts/slideLayout706.xml" ContentType="application/vnd.openxmlformats-officedocument.presentationml.slideLayout+xml"/>
  <Override PartName="/ppt/slideLayouts/slideLayout707.xml" ContentType="application/vnd.openxmlformats-officedocument.presentationml.slideLayout+xml"/>
  <Override PartName="/ppt/slideLayouts/slideLayout708.xml" ContentType="application/vnd.openxmlformats-officedocument.presentationml.slideLayout+xml"/>
  <Override PartName="/ppt/slideLayouts/slideLayout709.xml" ContentType="application/vnd.openxmlformats-officedocument.presentationml.slideLayout+xml"/>
  <Override PartName="/ppt/slideLayouts/slideLayout710.xml" ContentType="application/vnd.openxmlformats-officedocument.presentationml.slideLayout+xml"/>
  <Override PartName="/ppt/slideLayouts/slideLayout711.xml" ContentType="application/vnd.openxmlformats-officedocument.presentationml.slideLayout+xml"/>
  <Override PartName="/ppt/slideLayouts/slideLayout712.xml" ContentType="application/vnd.openxmlformats-officedocument.presentationml.slideLayout+xml"/>
  <Override PartName="/ppt/slideLayouts/slideLayout713.xml" ContentType="application/vnd.openxmlformats-officedocument.presentationml.slideLayout+xml"/>
  <Override PartName="/ppt/slideLayouts/slideLayout714.xml" ContentType="application/vnd.openxmlformats-officedocument.presentationml.slideLayout+xml"/>
  <Override PartName="/ppt/slideLayouts/slideLayout715.xml" ContentType="application/vnd.openxmlformats-officedocument.presentationml.slideLayout+xml"/>
  <Override PartName="/ppt/slideLayouts/slideLayout716.xml" ContentType="application/vnd.openxmlformats-officedocument.presentationml.slideLayout+xml"/>
  <Override PartName="/ppt/theme/theme65.xml" ContentType="application/vnd.openxmlformats-officedocument.theme+xml"/>
  <Override PartName="/ppt/slideLayouts/slideLayout717.xml" ContentType="application/vnd.openxmlformats-officedocument.presentationml.slideLayout+xml"/>
  <Override PartName="/ppt/slideLayouts/slideLayout718.xml" ContentType="application/vnd.openxmlformats-officedocument.presentationml.slideLayout+xml"/>
  <Override PartName="/ppt/slideLayouts/slideLayout719.xml" ContentType="application/vnd.openxmlformats-officedocument.presentationml.slideLayout+xml"/>
  <Override PartName="/ppt/slideLayouts/slideLayout720.xml" ContentType="application/vnd.openxmlformats-officedocument.presentationml.slideLayout+xml"/>
  <Override PartName="/ppt/slideLayouts/slideLayout721.xml" ContentType="application/vnd.openxmlformats-officedocument.presentationml.slideLayout+xml"/>
  <Override PartName="/ppt/slideLayouts/slideLayout722.xml" ContentType="application/vnd.openxmlformats-officedocument.presentationml.slideLayout+xml"/>
  <Override PartName="/ppt/slideLayouts/slideLayout723.xml" ContentType="application/vnd.openxmlformats-officedocument.presentationml.slideLayout+xml"/>
  <Override PartName="/ppt/slideLayouts/slideLayout724.xml" ContentType="application/vnd.openxmlformats-officedocument.presentationml.slideLayout+xml"/>
  <Override PartName="/ppt/slideLayouts/slideLayout725.xml" ContentType="application/vnd.openxmlformats-officedocument.presentationml.slideLayout+xml"/>
  <Override PartName="/ppt/slideLayouts/slideLayout726.xml" ContentType="application/vnd.openxmlformats-officedocument.presentationml.slideLayout+xml"/>
  <Override PartName="/ppt/slideLayouts/slideLayout727.xml" ContentType="application/vnd.openxmlformats-officedocument.presentationml.slideLayout+xml"/>
  <Override PartName="/ppt/theme/theme66.xml" ContentType="application/vnd.openxmlformats-officedocument.theme+xml"/>
  <Override PartName="/ppt/slideLayouts/slideLayout728.xml" ContentType="application/vnd.openxmlformats-officedocument.presentationml.slideLayout+xml"/>
  <Override PartName="/ppt/slideLayouts/slideLayout729.xml" ContentType="application/vnd.openxmlformats-officedocument.presentationml.slideLayout+xml"/>
  <Override PartName="/ppt/slideLayouts/slideLayout730.xml" ContentType="application/vnd.openxmlformats-officedocument.presentationml.slideLayout+xml"/>
  <Override PartName="/ppt/slideLayouts/slideLayout731.xml" ContentType="application/vnd.openxmlformats-officedocument.presentationml.slideLayout+xml"/>
  <Override PartName="/ppt/slideLayouts/slideLayout732.xml" ContentType="application/vnd.openxmlformats-officedocument.presentationml.slideLayout+xml"/>
  <Override PartName="/ppt/slideLayouts/slideLayout733.xml" ContentType="application/vnd.openxmlformats-officedocument.presentationml.slideLayout+xml"/>
  <Override PartName="/ppt/slideLayouts/slideLayout734.xml" ContentType="application/vnd.openxmlformats-officedocument.presentationml.slideLayout+xml"/>
  <Override PartName="/ppt/slideLayouts/slideLayout735.xml" ContentType="application/vnd.openxmlformats-officedocument.presentationml.slideLayout+xml"/>
  <Override PartName="/ppt/slideLayouts/slideLayout736.xml" ContentType="application/vnd.openxmlformats-officedocument.presentationml.slideLayout+xml"/>
  <Override PartName="/ppt/slideLayouts/slideLayout737.xml" ContentType="application/vnd.openxmlformats-officedocument.presentationml.slideLayout+xml"/>
  <Override PartName="/ppt/slideLayouts/slideLayout738.xml" ContentType="application/vnd.openxmlformats-officedocument.presentationml.slideLayout+xml"/>
  <Override PartName="/ppt/theme/theme67.xml" ContentType="application/vnd.openxmlformats-officedocument.theme+xml"/>
  <Override PartName="/ppt/slideLayouts/slideLayout739.xml" ContentType="application/vnd.openxmlformats-officedocument.presentationml.slideLayout+xml"/>
  <Override PartName="/ppt/slideLayouts/slideLayout740.xml" ContentType="application/vnd.openxmlformats-officedocument.presentationml.slideLayout+xml"/>
  <Override PartName="/ppt/slideLayouts/slideLayout741.xml" ContentType="application/vnd.openxmlformats-officedocument.presentationml.slideLayout+xml"/>
  <Override PartName="/ppt/slideLayouts/slideLayout742.xml" ContentType="application/vnd.openxmlformats-officedocument.presentationml.slideLayout+xml"/>
  <Override PartName="/ppt/slideLayouts/slideLayout743.xml" ContentType="application/vnd.openxmlformats-officedocument.presentationml.slideLayout+xml"/>
  <Override PartName="/ppt/slideLayouts/slideLayout744.xml" ContentType="application/vnd.openxmlformats-officedocument.presentationml.slideLayout+xml"/>
  <Override PartName="/ppt/slideLayouts/slideLayout745.xml" ContentType="application/vnd.openxmlformats-officedocument.presentationml.slideLayout+xml"/>
  <Override PartName="/ppt/slideLayouts/slideLayout746.xml" ContentType="application/vnd.openxmlformats-officedocument.presentationml.slideLayout+xml"/>
  <Override PartName="/ppt/slideLayouts/slideLayout747.xml" ContentType="application/vnd.openxmlformats-officedocument.presentationml.slideLayout+xml"/>
  <Override PartName="/ppt/slideLayouts/slideLayout748.xml" ContentType="application/vnd.openxmlformats-officedocument.presentationml.slideLayout+xml"/>
  <Override PartName="/ppt/slideLayouts/slideLayout749.xml" ContentType="application/vnd.openxmlformats-officedocument.presentationml.slideLayout+xml"/>
  <Override PartName="/ppt/theme/theme68.xml" ContentType="application/vnd.openxmlformats-officedocument.theme+xml"/>
  <Override PartName="/ppt/slideLayouts/slideLayout750.xml" ContentType="application/vnd.openxmlformats-officedocument.presentationml.slideLayout+xml"/>
  <Override PartName="/ppt/slideLayouts/slideLayout751.xml" ContentType="application/vnd.openxmlformats-officedocument.presentationml.slideLayout+xml"/>
  <Override PartName="/ppt/slideLayouts/slideLayout752.xml" ContentType="application/vnd.openxmlformats-officedocument.presentationml.slideLayout+xml"/>
  <Override PartName="/ppt/slideLayouts/slideLayout753.xml" ContentType="application/vnd.openxmlformats-officedocument.presentationml.slideLayout+xml"/>
  <Override PartName="/ppt/slideLayouts/slideLayout754.xml" ContentType="application/vnd.openxmlformats-officedocument.presentationml.slideLayout+xml"/>
  <Override PartName="/ppt/slideLayouts/slideLayout755.xml" ContentType="application/vnd.openxmlformats-officedocument.presentationml.slideLayout+xml"/>
  <Override PartName="/ppt/slideLayouts/slideLayout756.xml" ContentType="application/vnd.openxmlformats-officedocument.presentationml.slideLayout+xml"/>
  <Override PartName="/ppt/slideLayouts/slideLayout757.xml" ContentType="application/vnd.openxmlformats-officedocument.presentationml.slideLayout+xml"/>
  <Override PartName="/ppt/slideLayouts/slideLayout758.xml" ContentType="application/vnd.openxmlformats-officedocument.presentationml.slideLayout+xml"/>
  <Override PartName="/ppt/slideLayouts/slideLayout759.xml" ContentType="application/vnd.openxmlformats-officedocument.presentationml.slideLayout+xml"/>
  <Override PartName="/ppt/slideLayouts/slideLayout760.xml" ContentType="application/vnd.openxmlformats-officedocument.presentationml.slideLayout+xml"/>
  <Override PartName="/ppt/theme/theme69.xml" ContentType="application/vnd.openxmlformats-officedocument.theme+xml"/>
  <Override PartName="/ppt/slideLayouts/slideLayout761.xml" ContentType="application/vnd.openxmlformats-officedocument.presentationml.slideLayout+xml"/>
  <Override PartName="/ppt/slideLayouts/slideLayout762.xml" ContentType="application/vnd.openxmlformats-officedocument.presentationml.slideLayout+xml"/>
  <Override PartName="/ppt/slideLayouts/slideLayout763.xml" ContentType="application/vnd.openxmlformats-officedocument.presentationml.slideLayout+xml"/>
  <Override PartName="/ppt/slideLayouts/slideLayout764.xml" ContentType="application/vnd.openxmlformats-officedocument.presentationml.slideLayout+xml"/>
  <Override PartName="/ppt/slideLayouts/slideLayout765.xml" ContentType="application/vnd.openxmlformats-officedocument.presentationml.slideLayout+xml"/>
  <Override PartName="/ppt/slideLayouts/slideLayout766.xml" ContentType="application/vnd.openxmlformats-officedocument.presentationml.slideLayout+xml"/>
  <Override PartName="/ppt/slideLayouts/slideLayout767.xml" ContentType="application/vnd.openxmlformats-officedocument.presentationml.slideLayout+xml"/>
  <Override PartName="/ppt/slideLayouts/slideLayout768.xml" ContentType="application/vnd.openxmlformats-officedocument.presentationml.slideLayout+xml"/>
  <Override PartName="/ppt/slideLayouts/slideLayout769.xml" ContentType="application/vnd.openxmlformats-officedocument.presentationml.slideLayout+xml"/>
  <Override PartName="/ppt/slideLayouts/slideLayout770.xml" ContentType="application/vnd.openxmlformats-officedocument.presentationml.slideLayout+xml"/>
  <Override PartName="/ppt/slideLayouts/slideLayout771.xml" ContentType="application/vnd.openxmlformats-officedocument.presentationml.slideLayout+xml"/>
  <Override PartName="/ppt/theme/theme70.xml" ContentType="application/vnd.openxmlformats-officedocument.theme+xml"/>
  <Override PartName="/ppt/slideLayouts/slideLayout772.xml" ContentType="application/vnd.openxmlformats-officedocument.presentationml.slideLayout+xml"/>
  <Override PartName="/ppt/slideLayouts/slideLayout773.xml" ContentType="application/vnd.openxmlformats-officedocument.presentationml.slideLayout+xml"/>
  <Override PartName="/ppt/slideLayouts/slideLayout774.xml" ContentType="application/vnd.openxmlformats-officedocument.presentationml.slideLayout+xml"/>
  <Override PartName="/ppt/slideLayouts/slideLayout775.xml" ContentType="application/vnd.openxmlformats-officedocument.presentationml.slideLayout+xml"/>
  <Override PartName="/ppt/slideLayouts/slideLayout776.xml" ContentType="application/vnd.openxmlformats-officedocument.presentationml.slideLayout+xml"/>
  <Override PartName="/ppt/slideLayouts/slideLayout777.xml" ContentType="application/vnd.openxmlformats-officedocument.presentationml.slideLayout+xml"/>
  <Override PartName="/ppt/slideLayouts/slideLayout778.xml" ContentType="application/vnd.openxmlformats-officedocument.presentationml.slideLayout+xml"/>
  <Override PartName="/ppt/slideLayouts/slideLayout779.xml" ContentType="application/vnd.openxmlformats-officedocument.presentationml.slideLayout+xml"/>
  <Override PartName="/ppt/slideLayouts/slideLayout780.xml" ContentType="application/vnd.openxmlformats-officedocument.presentationml.slideLayout+xml"/>
  <Override PartName="/ppt/slideLayouts/slideLayout781.xml" ContentType="application/vnd.openxmlformats-officedocument.presentationml.slideLayout+xml"/>
  <Override PartName="/ppt/slideLayouts/slideLayout782.xml" ContentType="application/vnd.openxmlformats-officedocument.presentationml.slideLayout+xml"/>
  <Override PartName="/ppt/theme/theme71.xml" ContentType="application/vnd.openxmlformats-officedocument.theme+xml"/>
  <Override PartName="/ppt/slideLayouts/slideLayout783.xml" ContentType="application/vnd.openxmlformats-officedocument.presentationml.slideLayout+xml"/>
  <Override PartName="/ppt/slideLayouts/slideLayout784.xml" ContentType="application/vnd.openxmlformats-officedocument.presentationml.slideLayout+xml"/>
  <Override PartName="/ppt/slideLayouts/slideLayout785.xml" ContentType="application/vnd.openxmlformats-officedocument.presentationml.slideLayout+xml"/>
  <Override PartName="/ppt/slideLayouts/slideLayout786.xml" ContentType="application/vnd.openxmlformats-officedocument.presentationml.slideLayout+xml"/>
  <Override PartName="/ppt/slideLayouts/slideLayout787.xml" ContentType="application/vnd.openxmlformats-officedocument.presentationml.slideLayout+xml"/>
  <Override PartName="/ppt/slideLayouts/slideLayout788.xml" ContentType="application/vnd.openxmlformats-officedocument.presentationml.slideLayout+xml"/>
  <Override PartName="/ppt/slideLayouts/slideLayout789.xml" ContentType="application/vnd.openxmlformats-officedocument.presentationml.slideLayout+xml"/>
  <Override PartName="/ppt/slideLayouts/slideLayout790.xml" ContentType="application/vnd.openxmlformats-officedocument.presentationml.slideLayout+xml"/>
  <Override PartName="/ppt/slideLayouts/slideLayout791.xml" ContentType="application/vnd.openxmlformats-officedocument.presentationml.slideLayout+xml"/>
  <Override PartName="/ppt/slideLayouts/slideLayout792.xml" ContentType="application/vnd.openxmlformats-officedocument.presentationml.slideLayout+xml"/>
  <Override PartName="/ppt/slideLayouts/slideLayout793.xml" ContentType="application/vnd.openxmlformats-officedocument.presentationml.slideLayout+xml"/>
  <Override PartName="/ppt/theme/theme72.xml" ContentType="application/vnd.openxmlformats-officedocument.theme+xml"/>
  <Override PartName="/ppt/slideLayouts/slideLayout794.xml" ContentType="application/vnd.openxmlformats-officedocument.presentationml.slideLayout+xml"/>
  <Override PartName="/ppt/slideLayouts/slideLayout795.xml" ContentType="application/vnd.openxmlformats-officedocument.presentationml.slideLayout+xml"/>
  <Override PartName="/ppt/slideLayouts/slideLayout796.xml" ContentType="application/vnd.openxmlformats-officedocument.presentationml.slideLayout+xml"/>
  <Override PartName="/ppt/slideLayouts/slideLayout797.xml" ContentType="application/vnd.openxmlformats-officedocument.presentationml.slideLayout+xml"/>
  <Override PartName="/ppt/slideLayouts/slideLayout798.xml" ContentType="application/vnd.openxmlformats-officedocument.presentationml.slideLayout+xml"/>
  <Override PartName="/ppt/slideLayouts/slideLayout799.xml" ContentType="application/vnd.openxmlformats-officedocument.presentationml.slideLayout+xml"/>
  <Override PartName="/ppt/slideLayouts/slideLayout800.xml" ContentType="application/vnd.openxmlformats-officedocument.presentationml.slideLayout+xml"/>
  <Override PartName="/ppt/slideLayouts/slideLayout801.xml" ContentType="application/vnd.openxmlformats-officedocument.presentationml.slideLayout+xml"/>
  <Override PartName="/ppt/slideLayouts/slideLayout802.xml" ContentType="application/vnd.openxmlformats-officedocument.presentationml.slideLayout+xml"/>
  <Override PartName="/ppt/slideLayouts/slideLayout803.xml" ContentType="application/vnd.openxmlformats-officedocument.presentationml.slideLayout+xml"/>
  <Override PartName="/ppt/slideLayouts/slideLayout804.xml" ContentType="application/vnd.openxmlformats-officedocument.presentationml.slideLayout+xml"/>
  <Override PartName="/ppt/theme/theme73.xml" ContentType="application/vnd.openxmlformats-officedocument.theme+xml"/>
  <Override PartName="/ppt/slideLayouts/slideLayout805.xml" ContentType="application/vnd.openxmlformats-officedocument.presentationml.slideLayout+xml"/>
  <Override PartName="/ppt/slideLayouts/slideLayout806.xml" ContentType="application/vnd.openxmlformats-officedocument.presentationml.slideLayout+xml"/>
  <Override PartName="/ppt/slideLayouts/slideLayout807.xml" ContentType="application/vnd.openxmlformats-officedocument.presentationml.slideLayout+xml"/>
  <Override PartName="/ppt/slideLayouts/slideLayout808.xml" ContentType="application/vnd.openxmlformats-officedocument.presentationml.slideLayout+xml"/>
  <Override PartName="/ppt/slideLayouts/slideLayout809.xml" ContentType="application/vnd.openxmlformats-officedocument.presentationml.slideLayout+xml"/>
  <Override PartName="/ppt/slideLayouts/slideLayout810.xml" ContentType="application/vnd.openxmlformats-officedocument.presentationml.slideLayout+xml"/>
  <Override PartName="/ppt/slideLayouts/slideLayout811.xml" ContentType="application/vnd.openxmlformats-officedocument.presentationml.slideLayout+xml"/>
  <Override PartName="/ppt/slideLayouts/slideLayout812.xml" ContentType="application/vnd.openxmlformats-officedocument.presentationml.slideLayout+xml"/>
  <Override PartName="/ppt/slideLayouts/slideLayout813.xml" ContentType="application/vnd.openxmlformats-officedocument.presentationml.slideLayout+xml"/>
  <Override PartName="/ppt/slideLayouts/slideLayout814.xml" ContentType="application/vnd.openxmlformats-officedocument.presentationml.slideLayout+xml"/>
  <Override PartName="/ppt/slideLayouts/slideLayout815.xml" ContentType="application/vnd.openxmlformats-officedocument.presentationml.slideLayout+xml"/>
  <Override PartName="/ppt/theme/theme74.xml" ContentType="application/vnd.openxmlformats-officedocument.theme+xml"/>
  <Override PartName="/ppt/slideLayouts/slideLayout816.xml" ContentType="application/vnd.openxmlformats-officedocument.presentationml.slideLayout+xml"/>
  <Override PartName="/ppt/slideLayouts/slideLayout817.xml" ContentType="application/vnd.openxmlformats-officedocument.presentationml.slideLayout+xml"/>
  <Override PartName="/ppt/slideLayouts/slideLayout818.xml" ContentType="application/vnd.openxmlformats-officedocument.presentationml.slideLayout+xml"/>
  <Override PartName="/ppt/slideLayouts/slideLayout819.xml" ContentType="application/vnd.openxmlformats-officedocument.presentationml.slideLayout+xml"/>
  <Override PartName="/ppt/slideLayouts/slideLayout820.xml" ContentType="application/vnd.openxmlformats-officedocument.presentationml.slideLayout+xml"/>
  <Override PartName="/ppt/slideLayouts/slideLayout821.xml" ContentType="application/vnd.openxmlformats-officedocument.presentationml.slideLayout+xml"/>
  <Override PartName="/ppt/slideLayouts/slideLayout822.xml" ContentType="application/vnd.openxmlformats-officedocument.presentationml.slideLayout+xml"/>
  <Override PartName="/ppt/slideLayouts/slideLayout823.xml" ContentType="application/vnd.openxmlformats-officedocument.presentationml.slideLayout+xml"/>
  <Override PartName="/ppt/slideLayouts/slideLayout824.xml" ContentType="application/vnd.openxmlformats-officedocument.presentationml.slideLayout+xml"/>
  <Override PartName="/ppt/slideLayouts/slideLayout825.xml" ContentType="application/vnd.openxmlformats-officedocument.presentationml.slideLayout+xml"/>
  <Override PartName="/ppt/slideLayouts/slideLayout826.xml" ContentType="application/vnd.openxmlformats-officedocument.presentationml.slideLayout+xml"/>
  <Override PartName="/ppt/theme/theme75.xml" ContentType="application/vnd.openxmlformats-officedocument.theme+xml"/>
  <Override PartName="/ppt/slideLayouts/slideLayout827.xml" ContentType="application/vnd.openxmlformats-officedocument.presentationml.slideLayout+xml"/>
  <Override PartName="/ppt/slideLayouts/slideLayout828.xml" ContentType="application/vnd.openxmlformats-officedocument.presentationml.slideLayout+xml"/>
  <Override PartName="/ppt/slideLayouts/slideLayout829.xml" ContentType="application/vnd.openxmlformats-officedocument.presentationml.slideLayout+xml"/>
  <Override PartName="/ppt/slideLayouts/slideLayout830.xml" ContentType="application/vnd.openxmlformats-officedocument.presentationml.slideLayout+xml"/>
  <Override PartName="/ppt/slideLayouts/slideLayout831.xml" ContentType="application/vnd.openxmlformats-officedocument.presentationml.slideLayout+xml"/>
  <Override PartName="/ppt/slideLayouts/slideLayout832.xml" ContentType="application/vnd.openxmlformats-officedocument.presentationml.slideLayout+xml"/>
  <Override PartName="/ppt/slideLayouts/slideLayout833.xml" ContentType="application/vnd.openxmlformats-officedocument.presentationml.slideLayout+xml"/>
  <Override PartName="/ppt/slideLayouts/slideLayout834.xml" ContentType="application/vnd.openxmlformats-officedocument.presentationml.slideLayout+xml"/>
  <Override PartName="/ppt/slideLayouts/slideLayout835.xml" ContentType="application/vnd.openxmlformats-officedocument.presentationml.slideLayout+xml"/>
  <Override PartName="/ppt/slideLayouts/slideLayout836.xml" ContentType="application/vnd.openxmlformats-officedocument.presentationml.slideLayout+xml"/>
  <Override PartName="/ppt/slideLayouts/slideLayout837.xml" ContentType="application/vnd.openxmlformats-officedocument.presentationml.slideLayout+xml"/>
  <Override PartName="/ppt/theme/theme76.xml" ContentType="application/vnd.openxmlformats-officedocument.theme+xml"/>
  <Override PartName="/ppt/slideLayouts/slideLayout838.xml" ContentType="application/vnd.openxmlformats-officedocument.presentationml.slideLayout+xml"/>
  <Override PartName="/ppt/slideLayouts/slideLayout839.xml" ContentType="application/vnd.openxmlformats-officedocument.presentationml.slideLayout+xml"/>
  <Override PartName="/ppt/slideLayouts/slideLayout840.xml" ContentType="application/vnd.openxmlformats-officedocument.presentationml.slideLayout+xml"/>
  <Override PartName="/ppt/slideLayouts/slideLayout841.xml" ContentType="application/vnd.openxmlformats-officedocument.presentationml.slideLayout+xml"/>
  <Override PartName="/ppt/slideLayouts/slideLayout842.xml" ContentType="application/vnd.openxmlformats-officedocument.presentationml.slideLayout+xml"/>
  <Override PartName="/ppt/slideLayouts/slideLayout843.xml" ContentType="application/vnd.openxmlformats-officedocument.presentationml.slideLayout+xml"/>
  <Override PartName="/ppt/slideLayouts/slideLayout844.xml" ContentType="application/vnd.openxmlformats-officedocument.presentationml.slideLayout+xml"/>
  <Override PartName="/ppt/slideLayouts/slideLayout845.xml" ContentType="application/vnd.openxmlformats-officedocument.presentationml.slideLayout+xml"/>
  <Override PartName="/ppt/slideLayouts/slideLayout846.xml" ContentType="application/vnd.openxmlformats-officedocument.presentationml.slideLayout+xml"/>
  <Override PartName="/ppt/slideLayouts/slideLayout847.xml" ContentType="application/vnd.openxmlformats-officedocument.presentationml.slideLayout+xml"/>
  <Override PartName="/ppt/slideLayouts/slideLayout848.xml" ContentType="application/vnd.openxmlformats-officedocument.presentationml.slideLayout+xml"/>
  <Override PartName="/ppt/theme/theme77.xml" ContentType="application/vnd.openxmlformats-officedocument.theme+xml"/>
  <Override PartName="/ppt/slideLayouts/slideLayout849.xml" ContentType="application/vnd.openxmlformats-officedocument.presentationml.slideLayout+xml"/>
  <Override PartName="/ppt/slideLayouts/slideLayout850.xml" ContentType="application/vnd.openxmlformats-officedocument.presentationml.slideLayout+xml"/>
  <Override PartName="/ppt/slideLayouts/slideLayout851.xml" ContentType="application/vnd.openxmlformats-officedocument.presentationml.slideLayout+xml"/>
  <Override PartName="/ppt/slideLayouts/slideLayout852.xml" ContentType="application/vnd.openxmlformats-officedocument.presentationml.slideLayout+xml"/>
  <Override PartName="/ppt/slideLayouts/slideLayout853.xml" ContentType="application/vnd.openxmlformats-officedocument.presentationml.slideLayout+xml"/>
  <Override PartName="/ppt/slideLayouts/slideLayout854.xml" ContentType="application/vnd.openxmlformats-officedocument.presentationml.slideLayout+xml"/>
  <Override PartName="/ppt/slideLayouts/slideLayout855.xml" ContentType="application/vnd.openxmlformats-officedocument.presentationml.slideLayout+xml"/>
  <Override PartName="/ppt/slideLayouts/slideLayout856.xml" ContentType="application/vnd.openxmlformats-officedocument.presentationml.slideLayout+xml"/>
  <Override PartName="/ppt/slideLayouts/slideLayout857.xml" ContentType="application/vnd.openxmlformats-officedocument.presentationml.slideLayout+xml"/>
  <Override PartName="/ppt/slideLayouts/slideLayout858.xml" ContentType="application/vnd.openxmlformats-officedocument.presentationml.slideLayout+xml"/>
  <Override PartName="/ppt/slideLayouts/slideLayout859.xml" ContentType="application/vnd.openxmlformats-officedocument.presentationml.slideLayout+xml"/>
  <Override PartName="/ppt/theme/theme78.xml" ContentType="application/vnd.openxmlformats-officedocument.theme+xml"/>
  <Override PartName="/ppt/slideLayouts/slideLayout860.xml" ContentType="application/vnd.openxmlformats-officedocument.presentationml.slideLayout+xml"/>
  <Override PartName="/ppt/slideLayouts/slideLayout861.xml" ContentType="application/vnd.openxmlformats-officedocument.presentationml.slideLayout+xml"/>
  <Override PartName="/ppt/slideLayouts/slideLayout862.xml" ContentType="application/vnd.openxmlformats-officedocument.presentationml.slideLayout+xml"/>
  <Override PartName="/ppt/slideLayouts/slideLayout863.xml" ContentType="application/vnd.openxmlformats-officedocument.presentationml.slideLayout+xml"/>
  <Override PartName="/ppt/slideLayouts/slideLayout864.xml" ContentType="application/vnd.openxmlformats-officedocument.presentationml.slideLayout+xml"/>
  <Override PartName="/ppt/slideLayouts/slideLayout865.xml" ContentType="application/vnd.openxmlformats-officedocument.presentationml.slideLayout+xml"/>
  <Override PartName="/ppt/slideLayouts/slideLayout866.xml" ContentType="application/vnd.openxmlformats-officedocument.presentationml.slideLayout+xml"/>
  <Override PartName="/ppt/slideLayouts/slideLayout867.xml" ContentType="application/vnd.openxmlformats-officedocument.presentationml.slideLayout+xml"/>
  <Override PartName="/ppt/slideLayouts/slideLayout868.xml" ContentType="application/vnd.openxmlformats-officedocument.presentationml.slideLayout+xml"/>
  <Override PartName="/ppt/slideLayouts/slideLayout869.xml" ContentType="application/vnd.openxmlformats-officedocument.presentationml.slideLayout+xml"/>
  <Override PartName="/ppt/slideLayouts/slideLayout870.xml" ContentType="application/vnd.openxmlformats-officedocument.presentationml.slideLayout+xml"/>
  <Override PartName="/ppt/theme/theme79.xml" ContentType="application/vnd.openxmlformats-officedocument.theme+xml"/>
  <Override PartName="/ppt/slideLayouts/slideLayout871.xml" ContentType="application/vnd.openxmlformats-officedocument.presentationml.slideLayout+xml"/>
  <Override PartName="/ppt/slideLayouts/slideLayout872.xml" ContentType="application/vnd.openxmlformats-officedocument.presentationml.slideLayout+xml"/>
  <Override PartName="/ppt/slideLayouts/slideLayout873.xml" ContentType="application/vnd.openxmlformats-officedocument.presentationml.slideLayout+xml"/>
  <Override PartName="/ppt/slideLayouts/slideLayout874.xml" ContentType="application/vnd.openxmlformats-officedocument.presentationml.slideLayout+xml"/>
  <Override PartName="/ppt/slideLayouts/slideLayout875.xml" ContentType="application/vnd.openxmlformats-officedocument.presentationml.slideLayout+xml"/>
  <Override PartName="/ppt/slideLayouts/slideLayout876.xml" ContentType="application/vnd.openxmlformats-officedocument.presentationml.slideLayout+xml"/>
  <Override PartName="/ppt/slideLayouts/slideLayout877.xml" ContentType="application/vnd.openxmlformats-officedocument.presentationml.slideLayout+xml"/>
  <Override PartName="/ppt/slideLayouts/slideLayout878.xml" ContentType="application/vnd.openxmlformats-officedocument.presentationml.slideLayout+xml"/>
  <Override PartName="/ppt/slideLayouts/slideLayout879.xml" ContentType="application/vnd.openxmlformats-officedocument.presentationml.slideLayout+xml"/>
  <Override PartName="/ppt/slideLayouts/slideLayout880.xml" ContentType="application/vnd.openxmlformats-officedocument.presentationml.slideLayout+xml"/>
  <Override PartName="/ppt/slideLayouts/slideLayout881.xml" ContentType="application/vnd.openxmlformats-officedocument.presentationml.slideLayout+xml"/>
  <Override PartName="/ppt/theme/theme80.xml" ContentType="application/vnd.openxmlformats-officedocument.theme+xml"/>
  <Override PartName="/ppt/slideLayouts/slideLayout882.xml" ContentType="application/vnd.openxmlformats-officedocument.presentationml.slideLayout+xml"/>
  <Override PartName="/ppt/slideLayouts/slideLayout883.xml" ContentType="application/vnd.openxmlformats-officedocument.presentationml.slideLayout+xml"/>
  <Override PartName="/ppt/slideLayouts/slideLayout884.xml" ContentType="application/vnd.openxmlformats-officedocument.presentationml.slideLayout+xml"/>
  <Override PartName="/ppt/slideLayouts/slideLayout885.xml" ContentType="application/vnd.openxmlformats-officedocument.presentationml.slideLayout+xml"/>
  <Override PartName="/ppt/slideLayouts/slideLayout886.xml" ContentType="application/vnd.openxmlformats-officedocument.presentationml.slideLayout+xml"/>
  <Override PartName="/ppt/slideLayouts/slideLayout887.xml" ContentType="application/vnd.openxmlformats-officedocument.presentationml.slideLayout+xml"/>
  <Override PartName="/ppt/slideLayouts/slideLayout888.xml" ContentType="application/vnd.openxmlformats-officedocument.presentationml.slideLayout+xml"/>
  <Override PartName="/ppt/slideLayouts/slideLayout889.xml" ContentType="application/vnd.openxmlformats-officedocument.presentationml.slideLayout+xml"/>
  <Override PartName="/ppt/slideLayouts/slideLayout890.xml" ContentType="application/vnd.openxmlformats-officedocument.presentationml.slideLayout+xml"/>
  <Override PartName="/ppt/slideLayouts/slideLayout891.xml" ContentType="application/vnd.openxmlformats-officedocument.presentationml.slideLayout+xml"/>
  <Override PartName="/ppt/slideLayouts/slideLayout892.xml" ContentType="application/vnd.openxmlformats-officedocument.presentationml.slideLayout+xml"/>
  <Override PartName="/ppt/theme/theme81.xml" ContentType="application/vnd.openxmlformats-officedocument.theme+xml"/>
  <Override PartName="/ppt/slideLayouts/slideLayout893.xml" ContentType="application/vnd.openxmlformats-officedocument.presentationml.slideLayout+xml"/>
  <Override PartName="/ppt/slideLayouts/slideLayout894.xml" ContentType="application/vnd.openxmlformats-officedocument.presentationml.slideLayout+xml"/>
  <Override PartName="/ppt/slideLayouts/slideLayout895.xml" ContentType="application/vnd.openxmlformats-officedocument.presentationml.slideLayout+xml"/>
  <Override PartName="/ppt/slideLayouts/slideLayout896.xml" ContentType="application/vnd.openxmlformats-officedocument.presentationml.slideLayout+xml"/>
  <Override PartName="/ppt/slideLayouts/slideLayout897.xml" ContentType="application/vnd.openxmlformats-officedocument.presentationml.slideLayout+xml"/>
  <Override PartName="/ppt/slideLayouts/slideLayout898.xml" ContentType="application/vnd.openxmlformats-officedocument.presentationml.slideLayout+xml"/>
  <Override PartName="/ppt/slideLayouts/slideLayout899.xml" ContentType="application/vnd.openxmlformats-officedocument.presentationml.slideLayout+xml"/>
  <Override PartName="/ppt/slideLayouts/slideLayout900.xml" ContentType="application/vnd.openxmlformats-officedocument.presentationml.slideLayout+xml"/>
  <Override PartName="/ppt/slideLayouts/slideLayout901.xml" ContentType="application/vnd.openxmlformats-officedocument.presentationml.slideLayout+xml"/>
  <Override PartName="/ppt/slideLayouts/slideLayout902.xml" ContentType="application/vnd.openxmlformats-officedocument.presentationml.slideLayout+xml"/>
  <Override PartName="/ppt/slideLayouts/slideLayout903.xml" ContentType="application/vnd.openxmlformats-officedocument.presentationml.slideLayout+xml"/>
  <Override PartName="/ppt/theme/theme82.xml" ContentType="application/vnd.openxmlformats-officedocument.theme+xml"/>
  <Override PartName="/ppt/slideLayouts/slideLayout904.xml" ContentType="application/vnd.openxmlformats-officedocument.presentationml.slideLayout+xml"/>
  <Override PartName="/ppt/slideLayouts/slideLayout905.xml" ContentType="application/vnd.openxmlformats-officedocument.presentationml.slideLayout+xml"/>
  <Override PartName="/ppt/slideLayouts/slideLayout906.xml" ContentType="application/vnd.openxmlformats-officedocument.presentationml.slideLayout+xml"/>
  <Override PartName="/ppt/slideLayouts/slideLayout907.xml" ContentType="application/vnd.openxmlformats-officedocument.presentationml.slideLayout+xml"/>
  <Override PartName="/ppt/slideLayouts/slideLayout908.xml" ContentType="application/vnd.openxmlformats-officedocument.presentationml.slideLayout+xml"/>
  <Override PartName="/ppt/slideLayouts/slideLayout909.xml" ContentType="application/vnd.openxmlformats-officedocument.presentationml.slideLayout+xml"/>
  <Override PartName="/ppt/slideLayouts/slideLayout910.xml" ContentType="application/vnd.openxmlformats-officedocument.presentationml.slideLayout+xml"/>
  <Override PartName="/ppt/slideLayouts/slideLayout911.xml" ContentType="application/vnd.openxmlformats-officedocument.presentationml.slideLayout+xml"/>
  <Override PartName="/ppt/slideLayouts/slideLayout912.xml" ContentType="application/vnd.openxmlformats-officedocument.presentationml.slideLayout+xml"/>
  <Override PartName="/ppt/slideLayouts/slideLayout913.xml" ContentType="application/vnd.openxmlformats-officedocument.presentationml.slideLayout+xml"/>
  <Override PartName="/ppt/slideLayouts/slideLayout914.xml" ContentType="application/vnd.openxmlformats-officedocument.presentationml.slideLayout+xml"/>
  <Override PartName="/ppt/theme/theme83.xml" ContentType="application/vnd.openxmlformats-officedocument.theme+xml"/>
  <Override PartName="/ppt/slideLayouts/slideLayout915.xml" ContentType="application/vnd.openxmlformats-officedocument.presentationml.slideLayout+xml"/>
  <Override PartName="/ppt/slideLayouts/slideLayout916.xml" ContentType="application/vnd.openxmlformats-officedocument.presentationml.slideLayout+xml"/>
  <Override PartName="/ppt/slideLayouts/slideLayout917.xml" ContentType="application/vnd.openxmlformats-officedocument.presentationml.slideLayout+xml"/>
  <Override PartName="/ppt/slideLayouts/slideLayout918.xml" ContentType="application/vnd.openxmlformats-officedocument.presentationml.slideLayout+xml"/>
  <Override PartName="/ppt/slideLayouts/slideLayout919.xml" ContentType="application/vnd.openxmlformats-officedocument.presentationml.slideLayout+xml"/>
  <Override PartName="/ppt/slideLayouts/slideLayout920.xml" ContentType="application/vnd.openxmlformats-officedocument.presentationml.slideLayout+xml"/>
  <Override PartName="/ppt/slideLayouts/slideLayout921.xml" ContentType="application/vnd.openxmlformats-officedocument.presentationml.slideLayout+xml"/>
  <Override PartName="/ppt/slideLayouts/slideLayout922.xml" ContentType="application/vnd.openxmlformats-officedocument.presentationml.slideLayout+xml"/>
  <Override PartName="/ppt/slideLayouts/slideLayout923.xml" ContentType="application/vnd.openxmlformats-officedocument.presentationml.slideLayout+xml"/>
  <Override PartName="/ppt/slideLayouts/slideLayout924.xml" ContentType="application/vnd.openxmlformats-officedocument.presentationml.slideLayout+xml"/>
  <Override PartName="/ppt/slideLayouts/slideLayout925.xml" ContentType="application/vnd.openxmlformats-officedocument.presentationml.slideLayout+xml"/>
  <Override PartName="/ppt/theme/theme84.xml" ContentType="application/vnd.openxmlformats-officedocument.theme+xml"/>
  <Override PartName="/ppt/slideLayouts/slideLayout926.xml" ContentType="application/vnd.openxmlformats-officedocument.presentationml.slideLayout+xml"/>
  <Override PartName="/ppt/slideLayouts/slideLayout927.xml" ContentType="application/vnd.openxmlformats-officedocument.presentationml.slideLayout+xml"/>
  <Override PartName="/ppt/slideLayouts/slideLayout928.xml" ContentType="application/vnd.openxmlformats-officedocument.presentationml.slideLayout+xml"/>
  <Override PartName="/ppt/slideLayouts/slideLayout929.xml" ContentType="application/vnd.openxmlformats-officedocument.presentationml.slideLayout+xml"/>
  <Override PartName="/ppt/slideLayouts/slideLayout930.xml" ContentType="application/vnd.openxmlformats-officedocument.presentationml.slideLayout+xml"/>
  <Override PartName="/ppt/slideLayouts/slideLayout931.xml" ContentType="application/vnd.openxmlformats-officedocument.presentationml.slideLayout+xml"/>
  <Override PartName="/ppt/slideLayouts/slideLayout932.xml" ContentType="application/vnd.openxmlformats-officedocument.presentationml.slideLayout+xml"/>
  <Override PartName="/ppt/slideLayouts/slideLayout933.xml" ContentType="application/vnd.openxmlformats-officedocument.presentationml.slideLayout+xml"/>
  <Override PartName="/ppt/slideLayouts/slideLayout934.xml" ContentType="application/vnd.openxmlformats-officedocument.presentationml.slideLayout+xml"/>
  <Override PartName="/ppt/slideLayouts/slideLayout935.xml" ContentType="application/vnd.openxmlformats-officedocument.presentationml.slideLayout+xml"/>
  <Override PartName="/ppt/slideLayouts/slideLayout936.xml" ContentType="application/vnd.openxmlformats-officedocument.presentationml.slideLayout+xml"/>
  <Override PartName="/ppt/theme/theme85.xml" ContentType="application/vnd.openxmlformats-officedocument.theme+xml"/>
  <Override PartName="/ppt/slideLayouts/slideLayout937.xml" ContentType="application/vnd.openxmlformats-officedocument.presentationml.slideLayout+xml"/>
  <Override PartName="/ppt/slideLayouts/slideLayout938.xml" ContentType="application/vnd.openxmlformats-officedocument.presentationml.slideLayout+xml"/>
  <Override PartName="/ppt/slideLayouts/slideLayout939.xml" ContentType="application/vnd.openxmlformats-officedocument.presentationml.slideLayout+xml"/>
  <Override PartName="/ppt/slideLayouts/slideLayout940.xml" ContentType="application/vnd.openxmlformats-officedocument.presentationml.slideLayout+xml"/>
  <Override PartName="/ppt/slideLayouts/slideLayout941.xml" ContentType="application/vnd.openxmlformats-officedocument.presentationml.slideLayout+xml"/>
  <Override PartName="/ppt/slideLayouts/slideLayout942.xml" ContentType="application/vnd.openxmlformats-officedocument.presentationml.slideLayout+xml"/>
  <Override PartName="/ppt/slideLayouts/slideLayout943.xml" ContentType="application/vnd.openxmlformats-officedocument.presentationml.slideLayout+xml"/>
  <Override PartName="/ppt/slideLayouts/slideLayout944.xml" ContentType="application/vnd.openxmlformats-officedocument.presentationml.slideLayout+xml"/>
  <Override PartName="/ppt/slideLayouts/slideLayout945.xml" ContentType="application/vnd.openxmlformats-officedocument.presentationml.slideLayout+xml"/>
  <Override PartName="/ppt/slideLayouts/slideLayout946.xml" ContentType="application/vnd.openxmlformats-officedocument.presentationml.slideLayout+xml"/>
  <Override PartName="/ppt/slideLayouts/slideLayout947.xml" ContentType="application/vnd.openxmlformats-officedocument.presentationml.slideLayout+xml"/>
  <Override PartName="/ppt/theme/theme86.xml" ContentType="application/vnd.openxmlformats-officedocument.theme+xml"/>
  <Override PartName="/ppt/slideLayouts/slideLayout948.xml" ContentType="application/vnd.openxmlformats-officedocument.presentationml.slideLayout+xml"/>
  <Override PartName="/ppt/slideLayouts/slideLayout949.xml" ContentType="application/vnd.openxmlformats-officedocument.presentationml.slideLayout+xml"/>
  <Override PartName="/ppt/slideLayouts/slideLayout950.xml" ContentType="application/vnd.openxmlformats-officedocument.presentationml.slideLayout+xml"/>
  <Override PartName="/ppt/slideLayouts/slideLayout951.xml" ContentType="application/vnd.openxmlformats-officedocument.presentationml.slideLayout+xml"/>
  <Override PartName="/ppt/slideLayouts/slideLayout952.xml" ContentType="application/vnd.openxmlformats-officedocument.presentationml.slideLayout+xml"/>
  <Override PartName="/ppt/slideLayouts/slideLayout953.xml" ContentType="application/vnd.openxmlformats-officedocument.presentationml.slideLayout+xml"/>
  <Override PartName="/ppt/slideLayouts/slideLayout954.xml" ContentType="application/vnd.openxmlformats-officedocument.presentationml.slideLayout+xml"/>
  <Override PartName="/ppt/slideLayouts/slideLayout955.xml" ContentType="application/vnd.openxmlformats-officedocument.presentationml.slideLayout+xml"/>
  <Override PartName="/ppt/slideLayouts/slideLayout956.xml" ContentType="application/vnd.openxmlformats-officedocument.presentationml.slideLayout+xml"/>
  <Override PartName="/ppt/slideLayouts/slideLayout957.xml" ContentType="application/vnd.openxmlformats-officedocument.presentationml.slideLayout+xml"/>
  <Override PartName="/ppt/slideLayouts/slideLayout958.xml" ContentType="application/vnd.openxmlformats-officedocument.presentationml.slideLayout+xml"/>
  <Override PartName="/ppt/theme/theme87.xml" ContentType="application/vnd.openxmlformats-officedocument.theme+xml"/>
  <Override PartName="/ppt/theme/theme8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theme/themeOverride2.xml" ContentType="application/vnd.openxmlformats-officedocument.themeOverride+xml"/>
  <Override PartName="/ppt/notesSlides/notesSlide5.xml" ContentType="application/vnd.openxmlformats-officedocument.presentationml.notesSlid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notesSlides/notesSlide6.xml" ContentType="application/vnd.openxmlformats-officedocument.presentationml.notesSlide+xml"/>
  <Override PartName="/ppt/charts/chart7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8.xml" ContentType="application/vnd.openxmlformats-officedocument.drawingml.chart+xml"/>
  <Override PartName="/ppt/notesSlides/notesSlide10.xml" ContentType="application/vnd.openxmlformats-officedocument.presentationml.notesSlide+xml"/>
  <Override PartName="/ppt/charts/chart9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10.xml" ContentType="application/vnd.openxmlformats-officedocument.drawingml.chart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1.xml" ContentType="application/vnd.openxmlformats-officedocument.drawingml.chart+xml"/>
  <Override PartName="/ppt/theme/themeOverride3.xml" ContentType="application/vnd.openxmlformats-officedocument.themeOverride+xml"/>
  <Override PartName="/ppt/notesSlides/notesSlide16.xml" ContentType="application/vnd.openxmlformats-officedocument.presentationml.notesSlide+xml"/>
  <Override PartName="/ppt/charts/chart12.xml" ContentType="application/vnd.openxmlformats-officedocument.drawingml.chart+xml"/>
  <Override PartName="/ppt/theme/themeOverride4.xml" ContentType="application/vnd.openxmlformats-officedocument.themeOverride+xml"/>
  <Override PartName="/ppt/notesSlides/notesSlide17.xml" ContentType="application/vnd.openxmlformats-officedocument.presentationml.notesSlide+xml"/>
  <Override PartName="/ppt/charts/chart13.xml" ContentType="application/vnd.openxmlformats-officedocument.drawingml.chart+xml"/>
  <Override PartName="/ppt/theme/themeOverride5.xml" ContentType="application/vnd.openxmlformats-officedocument.themeOverr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16.xml" ContentType="application/vnd.openxmlformats-officedocument.drawingml.chart+xml"/>
  <Override PartName="/ppt/notesSlides/notesSlide23.xml" ContentType="application/vnd.openxmlformats-officedocument.presentationml.notesSlide+xml"/>
  <Override PartName="/ppt/charts/chart17.xml" ContentType="application/vnd.openxmlformats-officedocument.drawingml.chart+xml"/>
  <Override PartName="/ppt/theme/themeOverride6.xml" ContentType="application/vnd.openxmlformats-officedocument.themeOverride+xml"/>
  <Override PartName="/ppt/notesSlides/notesSlide24.xml" ContentType="application/vnd.openxmlformats-officedocument.presentationml.notesSlide+xml"/>
  <Override PartName="/ppt/charts/chart18.xml" ContentType="application/vnd.openxmlformats-officedocument.drawingml.chart+xml"/>
  <Override PartName="/ppt/theme/themeOverride7.xml" ContentType="application/vnd.openxmlformats-officedocument.themeOverride+xml"/>
  <Override PartName="/ppt/drawings/drawing1.xml" ContentType="application/vnd.openxmlformats-officedocument.drawingml.chartshapes+xml"/>
  <Override PartName="/ppt/notesSlides/notesSlide25.xml" ContentType="application/vnd.openxmlformats-officedocument.presentationml.notesSlide+xml"/>
  <Override PartName="/ppt/charts/chart19.xml" ContentType="application/vnd.openxmlformats-officedocument.drawingml.chart+xml"/>
  <Override PartName="/ppt/notesSlides/notesSlide26.xml" ContentType="application/vnd.openxmlformats-officedocument.presentationml.notesSlide+xml"/>
  <Override PartName="/ppt/charts/chart20.xml" ContentType="application/vnd.openxmlformats-officedocument.drawingml.chart+xml"/>
  <Override PartName="/ppt/charts/chart21.xml" ContentType="application/vnd.openxmlformats-officedocument.drawingml.chart+xml"/>
  <Override PartName="/ppt/notesSlides/notesSlide27.xml" ContentType="application/vnd.openxmlformats-officedocument.presentationml.notesSlide+xml"/>
  <Override PartName="/ppt/charts/chart22.xml" ContentType="application/vnd.openxmlformats-officedocument.drawingml.chart+xml"/>
  <Override PartName="/ppt/theme/themeOverride8.xml" ContentType="application/vnd.openxmlformats-officedocument.themeOverride+xml"/>
  <Override PartName="/ppt/drawings/drawing2.xml" ContentType="application/vnd.openxmlformats-officedocument.drawingml.chartshapes+xml"/>
  <Override PartName="/ppt/notesSlides/notesSlide28.xml" ContentType="application/vnd.openxmlformats-officedocument.presentationml.notesSlide+xml"/>
  <Override PartName="/ppt/charts/chart23.xml" ContentType="application/vnd.openxmlformats-officedocument.drawingml.chart+xml"/>
  <Override PartName="/ppt/notesSlides/notesSlide29.xml" ContentType="application/vnd.openxmlformats-officedocument.presentationml.notesSlide+xml"/>
  <Override PartName="/ppt/charts/chart24.xml" ContentType="application/vnd.openxmlformats-officedocument.drawingml.chart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charts/chart25.xml" ContentType="application/vnd.openxmlformats-officedocument.drawingml.chart+xml"/>
  <Override PartName="/ppt/charts/chart26.xml" ContentType="application/vnd.openxmlformats-officedocument.drawingml.chart+xml"/>
  <Override PartName="/ppt/charts/chart27.xml" ContentType="application/vnd.openxmlformats-officedocument.drawingml.chart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charts/chart28.xml" ContentType="application/vnd.openxmlformats-officedocument.drawingml.chart+xml"/>
  <Override PartName="/ppt/charts/chart29.xml" ContentType="application/vnd.openxmlformats-officedocument.drawingml.chart+xml"/>
  <Override PartName="/ppt/drawings/drawing3.xml" ContentType="application/vnd.openxmlformats-officedocument.drawingml.chartshapes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  <p:sldMasterId id="2147483650" r:id="rId2"/>
    <p:sldMasterId id="2147483651" r:id="rId3"/>
    <p:sldMasterId id="2147483652" r:id="rId4"/>
    <p:sldMasterId id="2147483653" r:id="rId5"/>
    <p:sldMasterId id="2147483654" r:id="rId6"/>
    <p:sldMasterId id="2147483655" r:id="rId7"/>
    <p:sldMasterId id="2147483656" r:id="rId8"/>
    <p:sldMasterId id="2147483657" r:id="rId9"/>
    <p:sldMasterId id="2147483658" r:id="rId10"/>
    <p:sldMasterId id="2147483659" r:id="rId11"/>
    <p:sldMasterId id="2147483660" r:id="rId12"/>
    <p:sldMasterId id="2147483661" r:id="rId13"/>
    <p:sldMasterId id="2147483662" r:id="rId14"/>
    <p:sldMasterId id="2147483663" r:id="rId15"/>
    <p:sldMasterId id="2147483665" r:id="rId16"/>
    <p:sldMasterId id="2147483666" r:id="rId17"/>
    <p:sldMasterId id="2147483667" r:id="rId18"/>
    <p:sldMasterId id="2147483669" r:id="rId19"/>
    <p:sldMasterId id="2147483670" r:id="rId20"/>
    <p:sldMasterId id="2147483671" r:id="rId21"/>
    <p:sldMasterId id="2147483672" r:id="rId22"/>
    <p:sldMasterId id="2147483673" r:id="rId23"/>
    <p:sldMasterId id="2147483674" r:id="rId24"/>
    <p:sldMasterId id="2147483675" r:id="rId25"/>
    <p:sldMasterId id="2147483676" r:id="rId26"/>
    <p:sldMasterId id="2147483677" r:id="rId27"/>
    <p:sldMasterId id="2147483678" r:id="rId28"/>
    <p:sldMasterId id="2147483679" r:id="rId29"/>
    <p:sldMasterId id="2147483680" r:id="rId30"/>
    <p:sldMasterId id="2147483681" r:id="rId31"/>
    <p:sldMasterId id="2147483682" r:id="rId32"/>
    <p:sldMasterId id="2147483683" r:id="rId33"/>
    <p:sldMasterId id="2147483684" r:id="rId34"/>
    <p:sldMasterId id="2147483685" r:id="rId35"/>
    <p:sldMasterId id="2147483686" r:id="rId36"/>
    <p:sldMasterId id="2147483687" r:id="rId37"/>
    <p:sldMasterId id="2147483688" r:id="rId38"/>
    <p:sldMasterId id="2147483689" r:id="rId39"/>
    <p:sldMasterId id="2147483690" r:id="rId40"/>
    <p:sldMasterId id="2147483691" r:id="rId41"/>
    <p:sldMasterId id="2147483692" r:id="rId42"/>
    <p:sldMasterId id="2147483693" r:id="rId43"/>
    <p:sldMasterId id="2147483694" r:id="rId44"/>
    <p:sldMasterId id="2147483695" r:id="rId45"/>
    <p:sldMasterId id="2147483696" r:id="rId46"/>
    <p:sldMasterId id="2147483697" r:id="rId47"/>
    <p:sldMasterId id="2147483698" r:id="rId48"/>
    <p:sldMasterId id="2147483699" r:id="rId49"/>
    <p:sldMasterId id="2147483700" r:id="rId50"/>
    <p:sldMasterId id="2147483701" r:id="rId51"/>
    <p:sldMasterId id="2147483702" r:id="rId52"/>
    <p:sldMasterId id="2147483703" r:id="rId53"/>
    <p:sldMasterId id="2147483704" r:id="rId54"/>
    <p:sldMasterId id="2147483705" r:id="rId55"/>
    <p:sldMasterId id="2147483706" r:id="rId56"/>
    <p:sldMasterId id="2147483707" r:id="rId57"/>
    <p:sldMasterId id="2147483708" r:id="rId58"/>
    <p:sldMasterId id="2147483709" r:id="rId59"/>
    <p:sldMasterId id="2147483710" r:id="rId60"/>
    <p:sldMasterId id="2147483711" r:id="rId61"/>
    <p:sldMasterId id="2147483712" r:id="rId62"/>
    <p:sldMasterId id="2147483713" r:id="rId63"/>
    <p:sldMasterId id="2147483714" r:id="rId64"/>
    <p:sldMasterId id="2147483715" r:id="rId65"/>
    <p:sldMasterId id="2147483716" r:id="rId66"/>
    <p:sldMasterId id="2147483717" r:id="rId67"/>
    <p:sldMasterId id="2147483718" r:id="rId68"/>
    <p:sldMasterId id="2147483719" r:id="rId69"/>
    <p:sldMasterId id="2147483720" r:id="rId70"/>
    <p:sldMasterId id="2147483721" r:id="rId71"/>
    <p:sldMasterId id="2147483722" r:id="rId72"/>
    <p:sldMasterId id="2147483723" r:id="rId73"/>
    <p:sldMasterId id="2147483724" r:id="rId74"/>
    <p:sldMasterId id="2147483725" r:id="rId75"/>
    <p:sldMasterId id="2147483726" r:id="rId76"/>
    <p:sldMasterId id="2147483727" r:id="rId77"/>
    <p:sldMasterId id="2147483728" r:id="rId78"/>
    <p:sldMasterId id="2147483729" r:id="rId79"/>
    <p:sldMasterId id="2147483730" r:id="rId80"/>
    <p:sldMasterId id="2147483731" r:id="rId81"/>
    <p:sldMasterId id="2147483732" r:id="rId82"/>
    <p:sldMasterId id="2147483733" r:id="rId83"/>
    <p:sldMasterId id="2147483734" r:id="rId84"/>
    <p:sldMasterId id="2147483735" r:id="rId85"/>
    <p:sldMasterId id="2147483736" r:id="rId86"/>
    <p:sldMasterId id="2147483737" r:id="rId87"/>
  </p:sldMasterIdLst>
  <p:notesMasterIdLst>
    <p:notesMasterId r:id="rId160"/>
  </p:notesMasterIdLst>
  <p:sldIdLst>
    <p:sldId id="257" r:id="rId88"/>
    <p:sldId id="608" r:id="rId89"/>
    <p:sldId id="554" r:id="rId90"/>
    <p:sldId id="393" r:id="rId91"/>
    <p:sldId id="555" r:id="rId92"/>
    <p:sldId id="563" r:id="rId93"/>
    <p:sldId id="558" r:id="rId94"/>
    <p:sldId id="510" r:id="rId95"/>
    <p:sldId id="407" r:id="rId96"/>
    <p:sldId id="598" r:id="rId97"/>
    <p:sldId id="560" r:id="rId98"/>
    <p:sldId id="416" r:id="rId99"/>
    <p:sldId id="613" r:id="rId100"/>
    <p:sldId id="615" r:id="rId101"/>
    <p:sldId id="565" r:id="rId102"/>
    <p:sldId id="419" r:id="rId103"/>
    <p:sldId id="603" r:id="rId104"/>
    <p:sldId id="604" r:id="rId105"/>
    <p:sldId id="605" r:id="rId106"/>
    <p:sldId id="609" r:id="rId107"/>
    <p:sldId id="427" r:id="rId108"/>
    <p:sldId id="606" r:id="rId109"/>
    <p:sldId id="612" r:id="rId110"/>
    <p:sldId id="428" r:id="rId111"/>
    <p:sldId id="569" r:id="rId112"/>
    <p:sldId id="607" r:id="rId113"/>
    <p:sldId id="617" r:id="rId114"/>
    <p:sldId id="441" r:id="rId115"/>
    <p:sldId id="442" r:id="rId116"/>
    <p:sldId id="618" r:id="rId117"/>
    <p:sldId id="614" r:id="rId118"/>
    <p:sldId id="570" r:id="rId119"/>
    <p:sldId id="590" r:id="rId120"/>
    <p:sldId id="591" r:id="rId121"/>
    <p:sldId id="616" r:id="rId122"/>
    <p:sldId id="572" r:id="rId123"/>
    <p:sldId id="445" r:id="rId124"/>
    <p:sldId id="619" r:id="rId125"/>
    <p:sldId id="592" r:id="rId126"/>
    <p:sldId id="593" r:id="rId127"/>
    <p:sldId id="594" r:id="rId128"/>
    <p:sldId id="597" r:id="rId129"/>
    <p:sldId id="596" r:id="rId130"/>
    <p:sldId id="611" r:id="rId131"/>
    <p:sldId id="610" r:id="rId132"/>
    <p:sldId id="620" r:id="rId133"/>
    <p:sldId id="621" r:id="rId134"/>
    <p:sldId id="622" r:id="rId135"/>
    <p:sldId id="623" r:id="rId136"/>
    <p:sldId id="624" r:id="rId137"/>
    <p:sldId id="625" r:id="rId138"/>
    <p:sldId id="626" r:id="rId139"/>
    <p:sldId id="627" r:id="rId140"/>
    <p:sldId id="628" r:id="rId141"/>
    <p:sldId id="629" r:id="rId142"/>
    <p:sldId id="630" r:id="rId143"/>
    <p:sldId id="631" r:id="rId144"/>
    <p:sldId id="632" r:id="rId145"/>
    <p:sldId id="633" r:id="rId146"/>
    <p:sldId id="634" r:id="rId147"/>
    <p:sldId id="635" r:id="rId148"/>
    <p:sldId id="636" r:id="rId149"/>
    <p:sldId id="637" r:id="rId150"/>
    <p:sldId id="641" r:id="rId151"/>
    <p:sldId id="642" r:id="rId152"/>
    <p:sldId id="643" r:id="rId153"/>
    <p:sldId id="644" r:id="rId154"/>
    <p:sldId id="645" r:id="rId155"/>
    <p:sldId id="646" r:id="rId156"/>
    <p:sldId id="638" r:id="rId157"/>
    <p:sldId id="639" r:id="rId158"/>
    <p:sldId id="256" r:id="rId159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CCFF"/>
    <a:srgbClr val="FF0000"/>
    <a:srgbClr val="CC3300"/>
    <a:srgbClr val="0000CC"/>
    <a:srgbClr val="E32C07"/>
    <a:srgbClr val="F83710"/>
    <a:srgbClr val="006600"/>
    <a:srgbClr val="FF00FF"/>
    <a:srgbClr val="FF9900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8034E78-7F5D-4C2E-B375-FC64B27BC917}" styleName="Estilo oscuro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72833802-FEF1-4C79-8D5D-14CF1EAF98D9}" styleName="Estilo claro 2 - Acento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8A107856-5554-42FB-B03E-39F5DBC370BA}" styleName="Estilo medio 4 - Énfasis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D27102A9-8310-4765-A935-A1911B00CA55}" styleName="Estilo claro 1 - Acento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D083AE6-46FA-4A59-8FB0-9F97EB10719F}" styleName="Estilo claro 3 - Acento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B344D84-9AFB-497E-A393-DC336BA19D2E}" styleName="Estilo medio 3 - Énfasis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E171933-4619-4E11-9A3F-F7608DF75F80}" styleName="Estilo medio 1 - Énfasis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75DCB02-9BB8-47FD-8907-85C794F793BA}" styleName="Estilo temático 1 - Énfasis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5BE263C-DBD7-4A20-BB59-AAB30ACAA65A}" styleName="Estilo medio 3 - Énfasis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7292A2E-F333-43FB-9621-5CBBE7FDCDCB}" styleName="Estilo claro 2 - Acento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35758FB7-9AC5-4552-8A53-C91805E547FA}" styleName="Estilo temático 1 - Énfasis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Estilo temático 1 - Énfasis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21581" autoAdjust="0"/>
    <p:restoredTop sz="94660"/>
  </p:normalViewPr>
  <p:slideViewPr>
    <p:cSldViewPr>
      <p:cViewPr>
        <p:scale>
          <a:sx n="60" d="100"/>
          <a:sy n="60" d="100"/>
        </p:scale>
        <p:origin x="-1954" y="-5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984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Master" Target="slideMasters/slideMaster26.xml"/><Relationship Id="rId117" Type="http://schemas.openxmlformats.org/officeDocument/2006/relationships/slide" Target="slides/slide30.xml"/><Relationship Id="rId21" Type="http://schemas.openxmlformats.org/officeDocument/2006/relationships/slideMaster" Target="slideMasters/slideMaster21.xml"/><Relationship Id="rId42" Type="http://schemas.openxmlformats.org/officeDocument/2006/relationships/slideMaster" Target="slideMasters/slideMaster42.xml"/><Relationship Id="rId47" Type="http://schemas.openxmlformats.org/officeDocument/2006/relationships/slideMaster" Target="slideMasters/slideMaster47.xml"/><Relationship Id="rId63" Type="http://schemas.openxmlformats.org/officeDocument/2006/relationships/slideMaster" Target="slideMasters/slideMaster63.xml"/><Relationship Id="rId68" Type="http://schemas.openxmlformats.org/officeDocument/2006/relationships/slideMaster" Target="slideMasters/slideMaster68.xml"/><Relationship Id="rId84" Type="http://schemas.openxmlformats.org/officeDocument/2006/relationships/slideMaster" Target="slideMasters/slideMaster84.xml"/><Relationship Id="rId89" Type="http://schemas.openxmlformats.org/officeDocument/2006/relationships/slide" Target="slides/slide2.xml"/><Relationship Id="rId112" Type="http://schemas.openxmlformats.org/officeDocument/2006/relationships/slide" Target="slides/slide25.xml"/><Relationship Id="rId133" Type="http://schemas.openxmlformats.org/officeDocument/2006/relationships/slide" Target="slides/slide46.xml"/><Relationship Id="rId138" Type="http://schemas.openxmlformats.org/officeDocument/2006/relationships/slide" Target="slides/slide51.xml"/><Relationship Id="rId154" Type="http://schemas.openxmlformats.org/officeDocument/2006/relationships/slide" Target="slides/slide67.xml"/><Relationship Id="rId159" Type="http://schemas.openxmlformats.org/officeDocument/2006/relationships/slide" Target="slides/slide72.xml"/><Relationship Id="rId16" Type="http://schemas.openxmlformats.org/officeDocument/2006/relationships/slideMaster" Target="slideMasters/slideMaster16.xml"/><Relationship Id="rId107" Type="http://schemas.openxmlformats.org/officeDocument/2006/relationships/slide" Target="slides/slide20.xml"/><Relationship Id="rId11" Type="http://schemas.openxmlformats.org/officeDocument/2006/relationships/slideMaster" Target="slideMasters/slideMaster11.xml"/><Relationship Id="rId32" Type="http://schemas.openxmlformats.org/officeDocument/2006/relationships/slideMaster" Target="slideMasters/slideMaster32.xml"/><Relationship Id="rId37" Type="http://schemas.openxmlformats.org/officeDocument/2006/relationships/slideMaster" Target="slideMasters/slideMaster37.xml"/><Relationship Id="rId53" Type="http://schemas.openxmlformats.org/officeDocument/2006/relationships/slideMaster" Target="slideMasters/slideMaster53.xml"/><Relationship Id="rId58" Type="http://schemas.openxmlformats.org/officeDocument/2006/relationships/slideMaster" Target="slideMasters/slideMaster58.xml"/><Relationship Id="rId74" Type="http://schemas.openxmlformats.org/officeDocument/2006/relationships/slideMaster" Target="slideMasters/slideMaster74.xml"/><Relationship Id="rId79" Type="http://schemas.openxmlformats.org/officeDocument/2006/relationships/slideMaster" Target="slideMasters/slideMaster79.xml"/><Relationship Id="rId102" Type="http://schemas.openxmlformats.org/officeDocument/2006/relationships/slide" Target="slides/slide15.xml"/><Relationship Id="rId123" Type="http://schemas.openxmlformats.org/officeDocument/2006/relationships/slide" Target="slides/slide36.xml"/><Relationship Id="rId128" Type="http://schemas.openxmlformats.org/officeDocument/2006/relationships/slide" Target="slides/slide41.xml"/><Relationship Id="rId144" Type="http://schemas.openxmlformats.org/officeDocument/2006/relationships/slide" Target="slides/slide57.xml"/><Relationship Id="rId149" Type="http://schemas.openxmlformats.org/officeDocument/2006/relationships/slide" Target="slides/slide62.xml"/><Relationship Id="rId5" Type="http://schemas.openxmlformats.org/officeDocument/2006/relationships/slideMaster" Target="slideMasters/slideMaster5.xml"/><Relationship Id="rId90" Type="http://schemas.openxmlformats.org/officeDocument/2006/relationships/slide" Target="slides/slide3.xml"/><Relationship Id="rId95" Type="http://schemas.openxmlformats.org/officeDocument/2006/relationships/slide" Target="slides/slide8.xml"/><Relationship Id="rId160" Type="http://schemas.openxmlformats.org/officeDocument/2006/relationships/notesMaster" Target="notesMasters/notesMaster1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43" Type="http://schemas.openxmlformats.org/officeDocument/2006/relationships/slideMaster" Target="slideMasters/slideMaster43.xml"/><Relationship Id="rId48" Type="http://schemas.openxmlformats.org/officeDocument/2006/relationships/slideMaster" Target="slideMasters/slideMaster48.xml"/><Relationship Id="rId64" Type="http://schemas.openxmlformats.org/officeDocument/2006/relationships/slideMaster" Target="slideMasters/slideMaster64.xml"/><Relationship Id="rId69" Type="http://schemas.openxmlformats.org/officeDocument/2006/relationships/slideMaster" Target="slideMasters/slideMaster69.xml"/><Relationship Id="rId113" Type="http://schemas.openxmlformats.org/officeDocument/2006/relationships/slide" Target="slides/slide26.xml"/><Relationship Id="rId118" Type="http://schemas.openxmlformats.org/officeDocument/2006/relationships/slide" Target="slides/slide31.xml"/><Relationship Id="rId134" Type="http://schemas.openxmlformats.org/officeDocument/2006/relationships/slide" Target="slides/slide47.xml"/><Relationship Id="rId139" Type="http://schemas.openxmlformats.org/officeDocument/2006/relationships/slide" Target="slides/slide52.xml"/><Relationship Id="rId80" Type="http://schemas.openxmlformats.org/officeDocument/2006/relationships/slideMaster" Target="slideMasters/slideMaster80.xml"/><Relationship Id="rId85" Type="http://schemas.openxmlformats.org/officeDocument/2006/relationships/slideMaster" Target="slideMasters/slideMaster85.xml"/><Relationship Id="rId150" Type="http://schemas.openxmlformats.org/officeDocument/2006/relationships/slide" Target="slides/slide63.xml"/><Relationship Id="rId155" Type="http://schemas.openxmlformats.org/officeDocument/2006/relationships/slide" Target="slides/slide68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33" Type="http://schemas.openxmlformats.org/officeDocument/2006/relationships/slideMaster" Target="slideMasters/slideMaster33.xml"/><Relationship Id="rId38" Type="http://schemas.openxmlformats.org/officeDocument/2006/relationships/slideMaster" Target="slideMasters/slideMaster38.xml"/><Relationship Id="rId59" Type="http://schemas.openxmlformats.org/officeDocument/2006/relationships/slideMaster" Target="slideMasters/slideMaster59.xml"/><Relationship Id="rId103" Type="http://schemas.openxmlformats.org/officeDocument/2006/relationships/slide" Target="slides/slide16.xml"/><Relationship Id="rId108" Type="http://schemas.openxmlformats.org/officeDocument/2006/relationships/slide" Target="slides/slide21.xml"/><Relationship Id="rId124" Type="http://schemas.openxmlformats.org/officeDocument/2006/relationships/slide" Target="slides/slide37.xml"/><Relationship Id="rId129" Type="http://schemas.openxmlformats.org/officeDocument/2006/relationships/slide" Target="slides/slide42.xml"/><Relationship Id="rId54" Type="http://schemas.openxmlformats.org/officeDocument/2006/relationships/slideMaster" Target="slideMasters/slideMaster54.xml"/><Relationship Id="rId70" Type="http://schemas.openxmlformats.org/officeDocument/2006/relationships/slideMaster" Target="slideMasters/slideMaster70.xml"/><Relationship Id="rId75" Type="http://schemas.openxmlformats.org/officeDocument/2006/relationships/slideMaster" Target="slideMasters/slideMaster75.xml"/><Relationship Id="rId91" Type="http://schemas.openxmlformats.org/officeDocument/2006/relationships/slide" Target="slides/slide4.xml"/><Relationship Id="rId96" Type="http://schemas.openxmlformats.org/officeDocument/2006/relationships/slide" Target="slides/slide9.xml"/><Relationship Id="rId140" Type="http://schemas.openxmlformats.org/officeDocument/2006/relationships/slide" Target="slides/slide53.xml"/><Relationship Id="rId145" Type="http://schemas.openxmlformats.org/officeDocument/2006/relationships/slide" Target="slides/slide58.xml"/><Relationship Id="rId16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Master" Target="slideMasters/slideMaster36.xml"/><Relationship Id="rId49" Type="http://schemas.openxmlformats.org/officeDocument/2006/relationships/slideMaster" Target="slideMasters/slideMaster49.xml"/><Relationship Id="rId57" Type="http://schemas.openxmlformats.org/officeDocument/2006/relationships/slideMaster" Target="slideMasters/slideMaster57.xml"/><Relationship Id="rId106" Type="http://schemas.openxmlformats.org/officeDocument/2006/relationships/slide" Target="slides/slide19.xml"/><Relationship Id="rId114" Type="http://schemas.openxmlformats.org/officeDocument/2006/relationships/slide" Target="slides/slide27.xml"/><Relationship Id="rId119" Type="http://schemas.openxmlformats.org/officeDocument/2006/relationships/slide" Target="slides/slide32.xml"/><Relationship Id="rId127" Type="http://schemas.openxmlformats.org/officeDocument/2006/relationships/slide" Target="slides/slide40.xml"/><Relationship Id="rId10" Type="http://schemas.openxmlformats.org/officeDocument/2006/relationships/slideMaster" Target="slideMasters/slideMaster10.xml"/><Relationship Id="rId31" Type="http://schemas.openxmlformats.org/officeDocument/2006/relationships/slideMaster" Target="slideMasters/slideMaster31.xml"/><Relationship Id="rId44" Type="http://schemas.openxmlformats.org/officeDocument/2006/relationships/slideMaster" Target="slideMasters/slideMaster44.xml"/><Relationship Id="rId52" Type="http://schemas.openxmlformats.org/officeDocument/2006/relationships/slideMaster" Target="slideMasters/slideMaster52.xml"/><Relationship Id="rId60" Type="http://schemas.openxmlformats.org/officeDocument/2006/relationships/slideMaster" Target="slideMasters/slideMaster60.xml"/><Relationship Id="rId65" Type="http://schemas.openxmlformats.org/officeDocument/2006/relationships/slideMaster" Target="slideMasters/slideMaster65.xml"/><Relationship Id="rId73" Type="http://schemas.openxmlformats.org/officeDocument/2006/relationships/slideMaster" Target="slideMasters/slideMaster73.xml"/><Relationship Id="rId78" Type="http://schemas.openxmlformats.org/officeDocument/2006/relationships/slideMaster" Target="slideMasters/slideMaster78.xml"/><Relationship Id="rId81" Type="http://schemas.openxmlformats.org/officeDocument/2006/relationships/slideMaster" Target="slideMasters/slideMaster81.xml"/><Relationship Id="rId86" Type="http://schemas.openxmlformats.org/officeDocument/2006/relationships/slideMaster" Target="slideMasters/slideMaster86.xml"/><Relationship Id="rId94" Type="http://schemas.openxmlformats.org/officeDocument/2006/relationships/slide" Target="slides/slide7.xml"/><Relationship Id="rId99" Type="http://schemas.openxmlformats.org/officeDocument/2006/relationships/slide" Target="slides/slide12.xml"/><Relationship Id="rId101" Type="http://schemas.openxmlformats.org/officeDocument/2006/relationships/slide" Target="slides/slide14.xml"/><Relationship Id="rId122" Type="http://schemas.openxmlformats.org/officeDocument/2006/relationships/slide" Target="slides/slide35.xml"/><Relationship Id="rId130" Type="http://schemas.openxmlformats.org/officeDocument/2006/relationships/slide" Target="slides/slide43.xml"/><Relationship Id="rId135" Type="http://schemas.openxmlformats.org/officeDocument/2006/relationships/slide" Target="slides/slide48.xml"/><Relationship Id="rId143" Type="http://schemas.openxmlformats.org/officeDocument/2006/relationships/slide" Target="slides/slide56.xml"/><Relationship Id="rId148" Type="http://schemas.openxmlformats.org/officeDocument/2006/relationships/slide" Target="slides/slide61.xml"/><Relationship Id="rId151" Type="http://schemas.openxmlformats.org/officeDocument/2006/relationships/slide" Target="slides/slide64.xml"/><Relationship Id="rId156" Type="http://schemas.openxmlformats.org/officeDocument/2006/relationships/slide" Target="slides/slide69.xml"/><Relationship Id="rId16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Master" Target="slideMasters/slideMaster39.xml"/><Relationship Id="rId109" Type="http://schemas.openxmlformats.org/officeDocument/2006/relationships/slide" Target="slides/slide22.xml"/><Relationship Id="rId34" Type="http://schemas.openxmlformats.org/officeDocument/2006/relationships/slideMaster" Target="slideMasters/slideMaster34.xml"/><Relationship Id="rId50" Type="http://schemas.openxmlformats.org/officeDocument/2006/relationships/slideMaster" Target="slideMasters/slideMaster50.xml"/><Relationship Id="rId55" Type="http://schemas.openxmlformats.org/officeDocument/2006/relationships/slideMaster" Target="slideMasters/slideMaster55.xml"/><Relationship Id="rId76" Type="http://schemas.openxmlformats.org/officeDocument/2006/relationships/slideMaster" Target="slideMasters/slideMaster76.xml"/><Relationship Id="rId97" Type="http://schemas.openxmlformats.org/officeDocument/2006/relationships/slide" Target="slides/slide10.xml"/><Relationship Id="rId104" Type="http://schemas.openxmlformats.org/officeDocument/2006/relationships/slide" Target="slides/slide17.xml"/><Relationship Id="rId120" Type="http://schemas.openxmlformats.org/officeDocument/2006/relationships/slide" Target="slides/slide33.xml"/><Relationship Id="rId125" Type="http://schemas.openxmlformats.org/officeDocument/2006/relationships/slide" Target="slides/slide38.xml"/><Relationship Id="rId141" Type="http://schemas.openxmlformats.org/officeDocument/2006/relationships/slide" Target="slides/slide54.xml"/><Relationship Id="rId146" Type="http://schemas.openxmlformats.org/officeDocument/2006/relationships/slide" Target="slides/slide59.xml"/><Relationship Id="rId7" Type="http://schemas.openxmlformats.org/officeDocument/2006/relationships/slideMaster" Target="slideMasters/slideMaster7.xml"/><Relationship Id="rId71" Type="http://schemas.openxmlformats.org/officeDocument/2006/relationships/slideMaster" Target="slideMasters/slideMaster71.xml"/><Relationship Id="rId92" Type="http://schemas.openxmlformats.org/officeDocument/2006/relationships/slide" Target="slides/slide5.xml"/><Relationship Id="rId16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29" Type="http://schemas.openxmlformats.org/officeDocument/2006/relationships/slideMaster" Target="slideMasters/slideMaster29.xml"/><Relationship Id="rId24" Type="http://schemas.openxmlformats.org/officeDocument/2006/relationships/slideMaster" Target="slideMasters/slideMaster24.xml"/><Relationship Id="rId40" Type="http://schemas.openxmlformats.org/officeDocument/2006/relationships/slideMaster" Target="slideMasters/slideMaster40.xml"/><Relationship Id="rId45" Type="http://schemas.openxmlformats.org/officeDocument/2006/relationships/slideMaster" Target="slideMasters/slideMaster45.xml"/><Relationship Id="rId66" Type="http://schemas.openxmlformats.org/officeDocument/2006/relationships/slideMaster" Target="slideMasters/slideMaster66.xml"/><Relationship Id="rId87" Type="http://schemas.openxmlformats.org/officeDocument/2006/relationships/slideMaster" Target="slideMasters/slideMaster87.xml"/><Relationship Id="rId110" Type="http://schemas.openxmlformats.org/officeDocument/2006/relationships/slide" Target="slides/slide23.xml"/><Relationship Id="rId115" Type="http://schemas.openxmlformats.org/officeDocument/2006/relationships/slide" Target="slides/slide28.xml"/><Relationship Id="rId131" Type="http://schemas.openxmlformats.org/officeDocument/2006/relationships/slide" Target="slides/slide44.xml"/><Relationship Id="rId136" Type="http://schemas.openxmlformats.org/officeDocument/2006/relationships/slide" Target="slides/slide49.xml"/><Relationship Id="rId157" Type="http://schemas.openxmlformats.org/officeDocument/2006/relationships/slide" Target="slides/slide70.xml"/><Relationship Id="rId61" Type="http://schemas.openxmlformats.org/officeDocument/2006/relationships/slideMaster" Target="slideMasters/slideMaster61.xml"/><Relationship Id="rId82" Type="http://schemas.openxmlformats.org/officeDocument/2006/relationships/slideMaster" Target="slideMasters/slideMaster82.xml"/><Relationship Id="rId152" Type="http://schemas.openxmlformats.org/officeDocument/2006/relationships/slide" Target="slides/slide65.xml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56" Type="http://schemas.openxmlformats.org/officeDocument/2006/relationships/slideMaster" Target="slideMasters/slideMaster56.xml"/><Relationship Id="rId77" Type="http://schemas.openxmlformats.org/officeDocument/2006/relationships/slideMaster" Target="slideMasters/slideMaster77.xml"/><Relationship Id="rId100" Type="http://schemas.openxmlformats.org/officeDocument/2006/relationships/slide" Target="slides/slide13.xml"/><Relationship Id="rId105" Type="http://schemas.openxmlformats.org/officeDocument/2006/relationships/slide" Target="slides/slide18.xml"/><Relationship Id="rId126" Type="http://schemas.openxmlformats.org/officeDocument/2006/relationships/slide" Target="slides/slide39.xml"/><Relationship Id="rId147" Type="http://schemas.openxmlformats.org/officeDocument/2006/relationships/slide" Target="slides/slide60.xml"/><Relationship Id="rId8" Type="http://schemas.openxmlformats.org/officeDocument/2006/relationships/slideMaster" Target="slideMasters/slideMaster8.xml"/><Relationship Id="rId51" Type="http://schemas.openxmlformats.org/officeDocument/2006/relationships/slideMaster" Target="slideMasters/slideMaster51.xml"/><Relationship Id="rId72" Type="http://schemas.openxmlformats.org/officeDocument/2006/relationships/slideMaster" Target="slideMasters/slideMaster72.xml"/><Relationship Id="rId93" Type="http://schemas.openxmlformats.org/officeDocument/2006/relationships/slide" Target="slides/slide6.xml"/><Relationship Id="rId98" Type="http://schemas.openxmlformats.org/officeDocument/2006/relationships/slide" Target="slides/slide11.xml"/><Relationship Id="rId121" Type="http://schemas.openxmlformats.org/officeDocument/2006/relationships/slide" Target="slides/slide34.xml"/><Relationship Id="rId142" Type="http://schemas.openxmlformats.org/officeDocument/2006/relationships/slide" Target="slides/slide55.xml"/><Relationship Id="rId16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5" Type="http://schemas.openxmlformats.org/officeDocument/2006/relationships/slideMaster" Target="slideMasters/slideMaster25.xml"/><Relationship Id="rId46" Type="http://schemas.openxmlformats.org/officeDocument/2006/relationships/slideMaster" Target="slideMasters/slideMaster46.xml"/><Relationship Id="rId67" Type="http://schemas.openxmlformats.org/officeDocument/2006/relationships/slideMaster" Target="slideMasters/slideMaster67.xml"/><Relationship Id="rId116" Type="http://schemas.openxmlformats.org/officeDocument/2006/relationships/slide" Target="slides/slide29.xml"/><Relationship Id="rId137" Type="http://schemas.openxmlformats.org/officeDocument/2006/relationships/slide" Target="slides/slide50.xml"/><Relationship Id="rId158" Type="http://schemas.openxmlformats.org/officeDocument/2006/relationships/slide" Target="slides/slide71.xml"/><Relationship Id="rId20" Type="http://schemas.openxmlformats.org/officeDocument/2006/relationships/slideMaster" Target="slideMasters/slideMaster20.xml"/><Relationship Id="rId41" Type="http://schemas.openxmlformats.org/officeDocument/2006/relationships/slideMaster" Target="slideMasters/slideMaster41.xml"/><Relationship Id="rId62" Type="http://schemas.openxmlformats.org/officeDocument/2006/relationships/slideMaster" Target="slideMasters/slideMaster62.xml"/><Relationship Id="rId83" Type="http://schemas.openxmlformats.org/officeDocument/2006/relationships/slideMaster" Target="slideMasters/slideMaster83.xml"/><Relationship Id="rId88" Type="http://schemas.openxmlformats.org/officeDocument/2006/relationships/slide" Target="slides/slide1.xml"/><Relationship Id="rId111" Type="http://schemas.openxmlformats.org/officeDocument/2006/relationships/slide" Target="slides/slide24.xml"/><Relationship Id="rId132" Type="http://schemas.openxmlformats.org/officeDocument/2006/relationships/slide" Target="slides/slide45.xml"/><Relationship Id="rId153" Type="http://schemas.openxmlformats.org/officeDocument/2006/relationships/slide" Target="slides/slide66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LNV-PC16\AppData\Local\Microsoft\Windows\Temporary%20Internet%20Files\Content.Outlook\84Q95GQR\Copia%20de%20CUENTA%20PUBLICA.xlsx" TargetMode="External"/><Relationship Id="rId1" Type="http://schemas.openxmlformats.org/officeDocument/2006/relationships/themeOverride" Target="../theme/themeOverride2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oleObject" Target="Libro1" TargetMode="External"/><Relationship Id="rId1" Type="http://schemas.openxmlformats.org/officeDocument/2006/relationships/themeOverride" Target="../theme/themeOverride3.xm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oleObject" Target="Libro1" TargetMode="External"/><Relationship Id="rId1" Type="http://schemas.openxmlformats.org/officeDocument/2006/relationships/themeOverride" Target="../theme/themeOverride4.xm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oleObject" Target="Libro4" TargetMode="External"/><Relationship Id="rId1" Type="http://schemas.openxmlformats.org/officeDocument/2006/relationships/themeOverride" Target="../theme/themeOverride5.xm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Libro1" TargetMode="Externa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oleObject" Target="Libro1" TargetMode="External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7.xml.rels><?xml version="1.0" encoding="UTF-8" standalone="yes"?>
<Relationships xmlns="http://schemas.openxmlformats.org/package/2006/relationships"><Relationship Id="rId2" Type="http://schemas.openxmlformats.org/officeDocument/2006/relationships/oleObject" Target="Libro4" TargetMode="External"/><Relationship Id="rId1" Type="http://schemas.openxmlformats.org/officeDocument/2006/relationships/themeOverride" Target="../theme/themeOverride6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Libro3" TargetMode="External"/><Relationship Id="rId1" Type="http://schemas.openxmlformats.org/officeDocument/2006/relationships/themeOverride" Target="../theme/themeOverride7.xml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_rels/chart2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3.xlsx"/></Relationships>
</file>

<file path=ppt/charts/_rels/chart2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oleObject" Target="Libro3" TargetMode="External"/><Relationship Id="rId1" Type="http://schemas.openxmlformats.org/officeDocument/2006/relationships/themeOverride" Target="../theme/themeOverride8.xml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4.xlsx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oleObject" Target="Libro3" TargetMode="External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5.xlsx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6.xlsx"/></Relationships>
</file>

<file path=ppt/charts/_rels/chart2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7.xlsx"/></Relationships>
</file>

<file path=ppt/charts/_rels/chart2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8.xlsx"/></Relationships>
</file>

<file path=ppt/charts/_rels/chart2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1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C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2012</c:v>
                </c:pt>
              </c:strCache>
            </c:strRef>
          </c:tx>
          <c:invertIfNegative val="0"/>
          <c:cat>
            <c:strRef>
              <c:f>Hoja1!$A$2:$A$9</c:f>
              <c:strCache>
                <c:ptCount val="8"/>
                <c:pt idx="0">
                  <c:v>Consultas Atención Abierta</c:v>
                </c:pt>
                <c:pt idx="1">
                  <c:v>Extensión Horaria Médica</c:v>
                </c:pt>
                <c:pt idx="2">
                  <c:v>Extensiòn Horaria Profesionales no médicos</c:v>
                </c:pt>
                <c:pt idx="3">
                  <c:v>Extensión Horaria Dental</c:v>
                </c:pt>
                <c:pt idx="4">
                  <c:v>Consulta Dental</c:v>
                </c:pt>
                <c:pt idx="5">
                  <c:v>Consulta Dental de Urgencia</c:v>
                </c:pt>
                <c:pt idx="6">
                  <c:v>Atenciones PSCV</c:v>
                </c:pt>
                <c:pt idx="7">
                  <c:v>Atenciones PSM</c:v>
                </c:pt>
              </c:strCache>
            </c:strRef>
          </c:cat>
          <c:val>
            <c:numRef>
              <c:f>Hoja1!$B$2:$B$9</c:f>
              <c:numCache>
                <c:formatCode>General</c:formatCode>
                <c:ptCount val="8"/>
                <c:pt idx="0">
                  <c:v>4560</c:v>
                </c:pt>
                <c:pt idx="1">
                  <c:v>698</c:v>
                </c:pt>
                <c:pt idx="2">
                  <c:v>0</c:v>
                </c:pt>
                <c:pt idx="3">
                  <c:v>640</c:v>
                </c:pt>
                <c:pt idx="4">
                  <c:v>5983</c:v>
                </c:pt>
                <c:pt idx="5">
                  <c:v>2069</c:v>
                </c:pt>
                <c:pt idx="6">
                  <c:v>3432</c:v>
                </c:pt>
                <c:pt idx="7">
                  <c:v>1060</c:v>
                </c:pt>
              </c:numCache>
            </c:numRef>
          </c:val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2013</c:v>
                </c:pt>
              </c:strCache>
            </c:strRef>
          </c:tx>
          <c:invertIfNegative val="0"/>
          <c:cat>
            <c:strRef>
              <c:f>Hoja1!$A$2:$A$9</c:f>
              <c:strCache>
                <c:ptCount val="8"/>
                <c:pt idx="0">
                  <c:v>Consultas Atención Abierta</c:v>
                </c:pt>
                <c:pt idx="1">
                  <c:v>Extensión Horaria Médica</c:v>
                </c:pt>
                <c:pt idx="2">
                  <c:v>Extensiòn Horaria Profesionales no médicos</c:v>
                </c:pt>
                <c:pt idx="3">
                  <c:v>Extensión Horaria Dental</c:v>
                </c:pt>
                <c:pt idx="4">
                  <c:v>Consulta Dental</c:v>
                </c:pt>
                <c:pt idx="5">
                  <c:v>Consulta Dental de Urgencia</c:v>
                </c:pt>
                <c:pt idx="6">
                  <c:v>Atenciones PSCV</c:v>
                </c:pt>
                <c:pt idx="7">
                  <c:v>Atenciones PSM</c:v>
                </c:pt>
              </c:strCache>
            </c:strRef>
          </c:cat>
          <c:val>
            <c:numRef>
              <c:f>Hoja1!$C$2:$C$9</c:f>
              <c:numCache>
                <c:formatCode>General</c:formatCode>
                <c:ptCount val="8"/>
                <c:pt idx="0">
                  <c:v>4538</c:v>
                </c:pt>
                <c:pt idx="1">
                  <c:v>362</c:v>
                </c:pt>
                <c:pt idx="2">
                  <c:v>70</c:v>
                </c:pt>
                <c:pt idx="3">
                  <c:v>412</c:v>
                </c:pt>
                <c:pt idx="4">
                  <c:v>5792</c:v>
                </c:pt>
                <c:pt idx="5">
                  <c:v>1858</c:v>
                </c:pt>
                <c:pt idx="6">
                  <c:v>3138</c:v>
                </c:pt>
                <c:pt idx="7">
                  <c:v>3652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37449856"/>
        <c:axId val="137451392"/>
        <c:axId val="0"/>
      </c:bar3DChart>
      <c:catAx>
        <c:axId val="137449856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lang="es-ES"/>
            </a:pPr>
            <a:endParaRPr lang="es-CL"/>
          </a:p>
        </c:txPr>
        <c:crossAx val="137451392"/>
        <c:crosses val="autoZero"/>
        <c:auto val="1"/>
        <c:lblAlgn val="ctr"/>
        <c:lblOffset val="100"/>
        <c:noMultiLvlLbl val="0"/>
      </c:catAx>
      <c:valAx>
        <c:axId val="137451392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lang="es-ES"/>
            </a:pPr>
            <a:endParaRPr lang="es-CL"/>
          </a:p>
        </c:txPr>
        <c:crossAx val="137449856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lang="es-ES"/>
            </a:pPr>
            <a:endParaRPr lang="es-CL"/>
          </a:p>
        </c:txPr>
      </c:dTable>
    </c:plotArea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C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rgbClr val="E32C07"/>
            </a:solidFill>
          </c:spPr>
          <c:invertIfNegative val="0"/>
          <c:cat>
            <c:strRef>
              <c:f>Hoja1!$A$2:$A$7</c:f>
              <c:strCache>
                <c:ptCount val="6"/>
                <c:pt idx="0">
                  <c:v>Enfermeros</c:v>
                </c:pt>
                <c:pt idx="1">
                  <c:v>Matronas</c:v>
                </c:pt>
                <c:pt idx="2">
                  <c:v>Kinesiólogos</c:v>
                </c:pt>
                <c:pt idx="3">
                  <c:v>Psicólogos</c:v>
                </c:pt>
                <c:pt idx="4">
                  <c:v>Asistente Social</c:v>
                </c:pt>
                <c:pt idx="5">
                  <c:v>Nutricionista</c:v>
                </c:pt>
              </c:strCache>
            </c:strRef>
          </c:cat>
          <c:val>
            <c:numRef>
              <c:f>Hoja1!$B$2:$B$7</c:f>
              <c:numCache>
                <c:formatCode>General</c:formatCode>
                <c:ptCount val="6"/>
                <c:pt idx="0">
                  <c:v>2586</c:v>
                </c:pt>
                <c:pt idx="1">
                  <c:v>3560</c:v>
                </c:pt>
                <c:pt idx="2">
                  <c:v>5591</c:v>
                </c:pt>
                <c:pt idx="3">
                  <c:v>1944</c:v>
                </c:pt>
                <c:pt idx="4">
                  <c:v>1110</c:v>
                </c:pt>
                <c:pt idx="5">
                  <c:v>1818</c:v>
                </c:pt>
              </c:numCache>
            </c:numRef>
          </c:val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2013</c:v>
                </c:pt>
              </c:strCache>
            </c:strRef>
          </c:tx>
          <c:invertIfNegative val="0"/>
          <c:cat>
            <c:strRef>
              <c:f>Hoja1!$A$2:$A$7</c:f>
              <c:strCache>
                <c:ptCount val="6"/>
                <c:pt idx="0">
                  <c:v>Enfermeros</c:v>
                </c:pt>
                <c:pt idx="1">
                  <c:v>Matronas</c:v>
                </c:pt>
                <c:pt idx="2">
                  <c:v>Kinesiólogos</c:v>
                </c:pt>
                <c:pt idx="3">
                  <c:v>Psicólogos</c:v>
                </c:pt>
                <c:pt idx="4">
                  <c:v>Asistente Social</c:v>
                </c:pt>
                <c:pt idx="5">
                  <c:v>Nutricionista</c:v>
                </c:pt>
              </c:strCache>
            </c:strRef>
          </c:cat>
          <c:val>
            <c:numRef>
              <c:f>Hoja1!$C$2:$C$7</c:f>
              <c:numCache>
                <c:formatCode>General</c:formatCode>
                <c:ptCount val="6"/>
                <c:pt idx="0">
                  <c:v>2451</c:v>
                </c:pt>
                <c:pt idx="1">
                  <c:v>3440</c:v>
                </c:pt>
                <c:pt idx="2">
                  <c:v>4807</c:v>
                </c:pt>
                <c:pt idx="3">
                  <c:v>2514</c:v>
                </c:pt>
                <c:pt idx="4">
                  <c:v>824</c:v>
                </c:pt>
                <c:pt idx="5">
                  <c:v>1556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139049216"/>
        <c:axId val="139055104"/>
      </c:barChart>
      <c:catAx>
        <c:axId val="139049216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lang="es-ES"/>
            </a:pPr>
            <a:endParaRPr lang="es-CL"/>
          </a:p>
        </c:txPr>
        <c:crossAx val="139055104"/>
        <c:crosses val="autoZero"/>
        <c:auto val="1"/>
        <c:lblAlgn val="ctr"/>
        <c:lblOffset val="100"/>
        <c:noMultiLvlLbl val="0"/>
      </c:catAx>
      <c:valAx>
        <c:axId val="1390551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lang="es-ES"/>
            </a:pPr>
            <a:endParaRPr lang="es-CL"/>
          </a:p>
        </c:txPr>
        <c:crossAx val="139049216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lang="es-ES"/>
          </a:pPr>
          <a:endParaRPr lang="es-CL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s-CL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C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lang="es-ES"/>
            </a:pPr>
            <a:r>
              <a:rPr lang="es-CL" dirty="0" smtClean="0"/>
              <a:t>Número</a:t>
            </a:r>
            <a:r>
              <a:rPr lang="es-CL" baseline="0" dirty="0" smtClean="0"/>
              <a:t> de Pacientes </a:t>
            </a:r>
            <a:r>
              <a:rPr lang="es-CL" baseline="0" dirty="0" err="1" smtClean="0"/>
              <a:t>Inasistentes</a:t>
            </a:r>
            <a:endParaRPr lang="es-CL" dirty="0"/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rgbClr val="E32C07"/>
            </a:solidFill>
          </c:spPr>
          <c:invertIfNegative val="0"/>
          <c:cat>
            <c:strRef>
              <c:f>Hoja1!$A$2:$A$4</c:f>
              <c:strCache>
                <c:ptCount val="3"/>
                <c:pt idx="0">
                  <c:v>Pacientes Ausentes</c:v>
                </c:pt>
                <c:pt idx="1">
                  <c:v>Inasistencia Control PSCV</c:v>
                </c:pt>
                <c:pt idx="2">
                  <c:v>Inasistencia Control PSM</c:v>
                </c:pt>
              </c:strCache>
            </c:strRef>
          </c:cat>
          <c:val>
            <c:numRef>
              <c:f>Hoja1!$B$2:$B$4</c:f>
              <c:numCache>
                <c:formatCode>General</c:formatCode>
                <c:ptCount val="3"/>
                <c:pt idx="0">
                  <c:v>7499</c:v>
                </c:pt>
                <c:pt idx="1">
                  <c:v>356</c:v>
                </c:pt>
                <c:pt idx="2">
                  <c:v>1142</c:v>
                </c:pt>
              </c:numCache>
            </c:numRef>
          </c:val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2013</c:v>
                </c:pt>
              </c:strCache>
            </c:strRef>
          </c:tx>
          <c:invertIfNegative val="0"/>
          <c:cat>
            <c:strRef>
              <c:f>Hoja1!$A$2:$A$4</c:f>
              <c:strCache>
                <c:ptCount val="3"/>
                <c:pt idx="0">
                  <c:v>Pacientes Ausentes</c:v>
                </c:pt>
                <c:pt idx="1">
                  <c:v>Inasistencia Control PSCV</c:v>
                </c:pt>
                <c:pt idx="2">
                  <c:v>Inasistencia Control PSM</c:v>
                </c:pt>
              </c:strCache>
            </c:strRef>
          </c:cat>
          <c:val>
            <c:numRef>
              <c:f>Hoja1!$C$2:$C$4</c:f>
              <c:numCache>
                <c:formatCode>General</c:formatCode>
                <c:ptCount val="3"/>
                <c:pt idx="0">
                  <c:v>10457</c:v>
                </c:pt>
                <c:pt idx="1">
                  <c:v>759</c:v>
                </c:pt>
                <c:pt idx="2">
                  <c:v>2580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39157504"/>
        <c:axId val="139159040"/>
        <c:axId val="0"/>
      </c:bar3DChart>
      <c:catAx>
        <c:axId val="139157504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lang="es-ES"/>
            </a:pPr>
            <a:endParaRPr lang="es-CL"/>
          </a:p>
        </c:txPr>
        <c:crossAx val="139159040"/>
        <c:crosses val="autoZero"/>
        <c:auto val="1"/>
        <c:lblAlgn val="ctr"/>
        <c:lblOffset val="100"/>
        <c:noMultiLvlLbl val="0"/>
      </c:catAx>
      <c:valAx>
        <c:axId val="13915904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39157504"/>
        <c:crosses val="autoZero"/>
        <c:crossBetween val="between"/>
      </c:valAx>
    </c:plotArea>
    <c:legend>
      <c:legendPos val="t"/>
      <c:layout/>
      <c:overlay val="0"/>
      <c:txPr>
        <a:bodyPr/>
        <a:lstStyle/>
        <a:p>
          <a:pPr>
            <a:defRPr lang="es-ES"/>
          </a:pPr>
          <a:endParaRPr lang="es-CL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s-CL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C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4374028511346601"/>
          <c:y val="1.5375672544320476E-2"/>
          <c:w val="0.7035702239290732"/>
          <c:h val="0.5262581935340517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'C:\Users\INFORMATICA\AppData\Local\Microsoft\Windows\Temporary Internet Files\Content.Outlook\2TA1VI7Z\AGENDA\[ENERO A DICIEMBRE  2013.xls]Hoja5'!$B$46</c:f>
              <c:strCache>
                <c:ptCount val="1"/>
                <c:pt idx="0">
                  <c:v>TOTAL</c:v>
                </c:pt>
              </c:strCache>
            </c:strRef>
          </c:tx>
          <c:spPr>
            <a:solidFill>
              <a:srgbClr val="0000CC"/>
            </a:solidFill>
          </c:spPr>
          <c:invertIfNegative val="0"/>
          <c:cat>
            <c:strRef>
              <c:f>'C:\Users\INFORMATICA\AppData\Local\Microsoft\Windows\Temporary Internet Files\Content.Outlook\2TA1VI7Z\AGENDA\[ENERO A DICIEMBRE  2013.xls]Hoja5'!$A$47:$A$55</c:f>
              <c:strCache>
                <c:ptCount val="9"/>
                <c:pt idx="0">
                  <c:v>Box Cirugía Menor-H_Vicuna</c:v>
                </c:pt>
                <c:pt idx="1">
                  <c:v>Box Consulta de Morbilidad-H_Vicuna</c:v>
                </c:pt>
                <c:pt idx="2">
                  <c:v>Box de Control -H_Vicuna</c:v>
                </c:pt>
                <c:pt idx="3">
                  <c:v>Box de Ecografías-H_Vicuna</c:v>
                </c:pt>
                <c:pt idx="4">
                  <c:v>Box Electrocardiograma-H_Vicuna</c:v>
                </c:pt>
                <c:pt idx="5">
                  <c:v>Box Odontología-H_Vicuna</c:v>
                </c:pt>
                <c:pt idx="6">
                  <c:v>Sala de Educación-H_Vicuna</c:v>
                </c:pt>
                <c:pt idx="7">
                  <c:v>Sala Enfermedades Respiratorias Agudas(E.R.A)-H_Vicuna</c:v>
                </c:pt>
                <c:pt idx="8">
                  <c:v>Sala Infecciones Respiratoria Agudas(I.R.A)-H_Vicuna</c:v>
                </c:pt>
              </c:strCache>
            </c:strRef>
          </c:cat>
          <c:val>
            <c:numRef>
              <c:f>'C:\Users\INFORMATICA\AppData\Local\Microsoft\Windows\Temporary Internet Files\Content.Outlook\2TA1VI7Z\AGENDA\[ENERO A DICIEMBRE  2013.xls]Hoja5'!$B$47:$B$55</c:f>
              <c:numCache>
                <c:formatCode>General</c:formatCode>
                <c:ptCount val="9"/>
                <c:pt idx="0">
                  <c:v>27</c:v>
                </c:pt>
                <c:pt idx="1">
                  <c:v>5644</c:v>
                </c:pt>
                <c:pt idx="2">
                  <c:v>24316</c:v>
                </c:pt>
                <c:pt idx="3">
                  <c:v>158</c:v>
                </c:pt>
                <c:pt idx="4">
                  <c:v>248</c:v>
                </c:pt>
                <c:pt idx="5">
                  <c:v>7091</c:v>
                </c:pt>
                <c:pt idx="6">
                  <c:v>1980</c:v>
                </c:pt>
                <c:pt idx="7">
                  <c:v>2919</c:v>
                </c:pt>
                <c:pt idx="8">
                  <c:v>3234</c:v>
                </c:pt>
              </c:numCache>
            </c:numRef>
          </c:val>
        </c:ser>
        <c:ser>
          <c:idx val="1"/>
          <c:order val="1"/>
          <c:tx>
            <c:strRef>
              <c:f>'C:\Users\INFORMATICA\AppData\Local\Microsoft\Windows\Temporary Internet Files\Content.Outlook\2TA1VI7Z\AGENDA\[ENERO A DICIEMBRE  2013.xls]Hoja5'!$C$46</c:f>
              <c:strCache>
                <c:ptCount val="1"/>
                <c:pt idx="0">
                  <c:v>% NO ATENDIDOS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numFmt formatCode="#,##0.00" sourceLinked="0"/>
            <c:txPr>
              <a:bodyPr/>
              <a:lstStyle/>
              <a:p>
                <a:pPr>
                  <a:defRPr lang="es-ES"/>
                </a:pPr>
                <a:endParaRPr lang="es-C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'C:\Users\INFORMATICA\AppData\Local\Microsoft\Windows\Temporary Internet Files\Content.Outlook\2TA1VI7Z\AGENDA\[ENERO A DICIEMBRE  2013.xls]Hoja5'!$A$47:$A$55</c:f>
              <c:strCache>
                <c:ptCount val="9"/>
                <c:pt idx="0">
                  <c:v>Box Cirugía Menor-H_Vicuna</c:v>
                </c:pt>
                <c:pt idx="1">
                  <c:v>Box Consulta de Morbilidad-H_Vicuna</c:v>
                </c:pt>
                <c:pt idx="2">
                  <c:v>Box de Control -H_Vicuna</c:v>
                </c:pt>
                <c:pt idx="3">
                  <c:v>Box de Ecografías-H_Vicuna</c:v>
                </c:pt>
                <c:pt idx="4">
                  <c:v>Box Electrocardiograma-H_Vicuna</c:v>
                </c:pt>
                <c:pt idx="5">
                  <c:v>Box Odontología-H_Vicuna</c:v>
                </c:pt>
                <c:pt idx="6">
                  <c:v>Sala de Educación-H_Vicuna</c:v>
                </c:pt>
                <c:pt idx="7">
                  <c:v>Sala Enfermedades Respiratorias Agudas(E.R.A)-H_Vicuna</c:v>
                </c:pt>
                <c:pt idx="8">
                  <c:v>Sala Infecciones Respiratoria Agudas(I.R.A)-H_Vicuna</c:v>
                </c:pt>
              </c:strCache>
            </c:strRef>
          </c:cat>
          <c:val>
            <c:numRef>
              <c:f>'C:\Users\INFORMATICA\AppData\Local\Microsoft\Windows\Temporary Internet Files\Content.Outlook\2TA1VI7Z\AGENDA\[ENERO A DICIEMBRE  2013.xls]Hoja5'!$C$47:$C$55</c:f>
              <c:numCache>
                <c:formatCode>General</c:formatCode>
                <c:ptCount val="9"/>
                <c:pt idx="0">
                  <c:v>18.5</c:v>
                </c:pt>
                <c:pt idx="1">
                  <c:v>11.6</c:v>
                </c:pt>
                <c:pt idx="2">
                  <c:v>27.9</c:v>
                </c:pt>
                <c:pt idx="3">
                  <c:v>7.6</c:v>
                </c:pt>
                <c:pt idx="4">
                  <c:v>0</c:v>
                </c:pt>
                <c:pt idx="5">
                  <c:v>20.2</c:v>
                </c:pt>
                <c:pt idx="6">
                  <c:v>18.7</c:v>
                </c:pt>
                <c:pt idx="7">
                  <c:v>17.899999999999999</c:v>
                </c:pt>
                <c:pt idx="8">
                  <c:v>21.1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9178240"/>
        <c:axId val="130392448"/>
      </c:barChart>
      <c:catAx>
        <c:axId val="129178240"/>
        <c:scaling>
          <c:orientation val="minMax"/>
        </c:scaling>
        <c:delete val="0"/>
        <c:axPos val="b"/>
        <c:numFmt formatCode="0.00%" sourceLinked="0"/>
        <c:majorTickMark val="out"/>
        <c:minorTickMark val="none"/>
        <c:tickLblPos val="nextTo"/>
        <c:txPr>
          <a:bodyPr/>
          <a:lstStyle/>
          <a:p>
            <a:pPr>
              <a:defRPr lang="es-ES"/>
            </a:pPr>
            <a:endParaRPr lang="es-CL"/>
          </a:p>
        </c:txPr>
        <c:crossAx val="130392448"/>
        <c:crossesAt val="1"/>
        <c:auto val="1"/>
        <c:lblAlgn val="ctr"/>
        <c:lblOffset val="100"/>
        <c:noMultiLvlLbl val="0"/>
      </c:catAx>
      <c:valAx>
        <c:axId val="130392448"/>
        <c:scaling>
          <c:logBase val="10"/>
          <c:orientation val="minMax"/>
        </c:scaling>
        <c:delete val="0"/>
        <c:axPos val="l"/>
        <c:majorGridlines>
          <c:spPr>
            <a:ln>
              <a:solidFill>
                <a:schemeClr val="accent1"/>
              </a:solidFill>
            </a:ln>
          </c:spPr>
        </c:majorGridlines>
        <c:numFmt formatCode="General" sourceLinked="0"/>
        <c:majorTickMark val="out"/>
        <c:minorTickMark val="none"/>
        <c:tickLblPos val="nextTo"/>
        <c:spPr>
          <a:ln>
            <a:solidFill>
              <a:schemeClr val="accent1"/>
            </a:solidFill>
          </a:ln>
        </c:spPr>
        <c:txPr>
          <a:bodyPr/>
          <a:lstStyle/>
          <a:p>
            <a:pPr>
              <a:defRPr lang="es-ES"/>
            </a:pPr>
            <a:endParaRPr lang="es-CL"/>
          </a:p>
        </c:txPr>
        <c:crossAx val="129178240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lang="es-ES"/>
          </a:pPr>
          <a:endParaRPr lang="es-CL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C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rgbClr val="E32C07"/>
            </a:solidFill>
          </c:spPr>
          <c:invertIfNegative val="0"/>
          <c:cat>
            <c:strRef>
              <c:f>Hoja1!$A$2:$A$9</c:f>
              <c:strCache>
                <c:ptCount val="8"/>
                <c:pt idx="0">
                  <c:v>Adulto Mayor</c:v>
                </c:pt>
                <c:pt idx="1">
                  <c:v>Control Prenatal</c:v>
                </c:pt>
                <c:pt idx="2">
                  <c:v>Postrados</c:v>
                </c:pt>
                <c:pt idx="3">
                  <c:v>Cuidados Paliativos </c:v>
                </c:pt>
                <c:pt idx="4">
                  <c:v>Sala ERA</c:v>
                </c:pt>
                <c:pt idx="5">
                  <c:v>Sala IRA</c:v>
                </c:pt>
                <c:pt idx="6">
                  <c:v>Epilepsia</c:v>
                </c:pt>
                <c:pt idx="7">
                  <c:v>Ox. Dependiente</c:v>
                </c:pt>
              </c:strCache>
            </c:strRef>
          </c:cat>
          <c:val>
            <c:numRef>
              <c:f>Hoja1!$B$2:$B$9</c:f>
              <c:numCache>
                <c:formatCode>General</c:formatCode>
                <c:ptCount val="8"/>
                <c:pt idx="0">
                  <c:v>87</c:v>
                </c:pt>
                <c:pt idx="1">
                  <c:v>93</c:v>
                </c:pt>
                <c:pt idx="2">
                  <c:v>58</c:v>
                </c:pt>
                <c:pt idx="3">
                  <c:v>6</c:v>
                </c:pt>
                <c:pt idx="4">
                  <c:v>158</c:v>
                </c:pt>
                <c:pt idx="5">
                  <c:v>263</c:v>
                </c:pt>
                <c:pt idx="6">
                  <c:v>53</c:v>
                </c:pt>
                <c:pt idx="7">
                  <c:v>0</c:v>
                </c:pt>
              </c:numCache>
            </c:numRef>
          </c:val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2013</c:v>
                </c:pt>
              </c:strCache>
            </c:strRef>
          </c:tx>
          <c:invertIfNegative val="0"/>
          <c:cat>
            <c:strRef>
              <c:f>Hoja1!$A$2:$A$9</c:f>
              <c:strCache>
                <c:ptCount val="8"/>
                <c:pt idx="0">
                  <c:v>Adulto Mayor</c:v>
                </c:pt>
                <c:pt idx="1">
                  <c:v>Control Prenatal</c:v>
                </c:pt>
                <c:pt idx="2">
                  <c:v>Postrados</c:v>
                </c:pt>
                <c:pt idx="3">
                  <c:v>Cuidados Paliativos </c:v>
                </c:pt>
                <c:pt idx="4">
                  <c:v>Sala ERA</c:v>
                </c:pt>
                <c:pt idx="5">
                  <c:v>Sala IRA</c:v>
                </c:pt>
                <c:pt idx="6">
                  <c:v>Epilepsia</c:v>
                </c:pt>
                <c:pt idx="7">
                  <c:v>Ox. Dependiente</c:v>
                </c:pt>
              </c:strCache>
            </c:strRef>
          </c:cat>
          <c:val>
            <c:numRef>
              <c:f>Hoja1!$C$2:$C$9</c:f>
              <c:numCache>
                <c:formatCode>General</c:formatCode>
                <c:ptCount val="8"/>
                <c:pt idx="0">
                  <c:v>101</c:v>
                </c:pt>
                <c:pt idx="1">
                  <c:v>81</c:v>
                </c:pt>
                <c:pt idx="2">
                  <c:v>14</c:v>
                </c:pt>
                <c:pt idx="3">
                  <c:v>5</c:v>
                </c:pt>
                <c:pt idx="4">
                  <c:v>225</c:v>
                </c:pt>
                <c:pt idx="5">
                  <c:v>279</c:v>
                </c:pt>
                <c:pt idx="6">
                  <c:v>64</c:v>
                </c:pt>
                <c:pt idx="7">
                  <c:v>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shape val="box"/>
        <c:axId val="139336320"/>
        <c:axId val="139342208"/>
        <c:axId val="139054144"/>
      </c:bar3DChart>
      <c:catAx>
        <c:axId val="139336320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lang="es-ES"/>
            </a:pPr>
            <a:endParaRPr lang="es-CL"/>
          </a:p>
        </c:txPr>
        <c:crossAx val="139342208"/>
        <c:crosses val="autoZero"/>
        <c:auto val="1"/>
        <c:lblAlgn val="ctr"/>
        <c:lblOffset val="100"/>
        <c:noMultiLvlLbl val="0"/>
      </c:catAx>
      <c:valAx>
        <c:axId val="13934220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lang="es-ES"/>
            </a:pPr>
            <a:endParaRPr lang="es-CL"/>
          </a:p>
        </c:txPr>
        <c:crossAx val="139336320"/>
        <c:crosses val="autoZero"/>
        <c:crossBetween val="between"/>
      </c:valAx>
      <c:serAx>
        <c:axId val="139054144"/>
        <c:scaling>
          <c:orientation val="minMax"/>
        </c:scaling>
        <c:delete val="1"/>
        <c:axPos val="b"/>
        <c:majorTickMark val="out"/>
        <c:minorTickMark val="none"/>
        <c:tickLblPos val="nextTo"/>
        <c:crossAx val="139342208"/>
        <c:crosses val="autoZero"/>
      </c:serAx>
    </c:plotArea>
    <c:legend>
      <c:legendPos val="b"/>
      <c:overlay val="0"/>
      <c:txPr>
        <a:bodyPr/>
        <a:lstStyle/>
        <a:p>
          <a:pPr>
            <a:defRPr lang="es-ES"/>
          </a:pPr>
          <a:endParaRPr lang="es-CL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s-CL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C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rgbClr val="E32C07"/>
            </a:solidFill>
          </c:spPr>
          <c:invertIfNegative val="0"/>
          <c:dLbls>
            <c:dLbl>
              <c:idx val="1"/>
              <c:layout>
                <c:manualLayout>
                  <c:x val="0"/>
                  <c:y val="-1.72857161004876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3.4572781148850797E-2"/>
                  <c:y val="-1.4404763417073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lang="es-ES"/>
                </a:pPr>
                <a:endParaRPr lang="es-C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Hoja1!$A$2:$A$4</c:f>
              <c:strCache>
                <c:ptCount val="3"/>
                <c:pt idx="0">
                  <c:v>Cardiovascular</c:v>
                </c:pt>
                <c:pt idx="1">
                  <c:v>Salud Mental</c:v>
                </c:pt>
                <c:pt idx="2">
                  <c:v>Programa del Niño</c:v>
                </c:pt>
              </c:strCache>
            </c:strRef>
          </c:cat>
          <c:val>
            <c:numRef>
              <c:f>Hoja1!$B$2:$B$4</c:f>
              <c:numCache>
                <c:formatCode>General</c:formatCode>
                <c:ptCount val="3"/>
                <c:pt idx="0">
                  <c:v>1924</c:v>
                </c:pt>
                <c:pt idx="1">
                  <c:v>512</c:v>
                </c:pt>
                <c:pt idx="2">
                  <c:v>1342</c:v>
                </c:pt>
              </c:numCache>
            </c:numRef>
          </c:val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2013</c:v>
                </c:pt>
              </c:strCache>
            </c:strRef>
          </c:tx>
          <c:invertIfNegative val="0"/>
          <c:cat>
            <c:strRef>
              <c:f>Hoja1!$A$2:$A$4</c:f>
              <c:strCache>
                <c:ptCount val="3"/>
                <c:pt idx="0">
                  <c:v>Cardiovascular</c:v>
                </c:pt>
                <c:pt idx="1">
                  <c:v>Salud Mental</c:v>
                </c:pt>
                <c:pt idx="2">
                  <c:v>Programa del Niño</c:v>
                </c:pt>
              </c:strCache>
            </c:strRef>
          </c:cat>
          <c:val>
            <c:numRef>
              <c:f>Hoja1!$C$2:$C$4</c:f>
              <c:numCache>
                <c:formatCode>General</c:formatCode>
                <c:ptCount val="3"/>
                <c:pt idx="0">
                  <c:v>1425</c:v>
                </c:pt>
                <c:pt idx="1">
                  <c:v>740</c:v>
                </c:pt>
                <c:pt idx="2">
                  <c:v>1313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39386880"/>
        <c:axId val="139388416"/>
        <c:axId val="139338624"/>
      </c:bar3DChart>
      <c:catAx>
        <c:axId val="139386880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lang="es-ES"/>
            </a:pPr>
            <a:endParaRPr lang="es-CL"/>
          </a:p>
        </c:txPr>
        <c:crossAx val="139388416"/>
        <c:crosses val="autoZero"/>
        <c:auto val="1"/>
        <c:lblAlgn val="ctr"/>
        <c:lblOffset val="100"/>
        <c:noMultiLvlLbl val="0"/>
      </c:catAx>
      <c:valAx>
        <c:axId val="13938841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39386880"/>
        <c:crosses val="autoZero"/>
        <c:crossBetween val="between"/>
      </c:valAx>
      <c:serAx>
        <c:axId val="139338624"/>
        <c:scaling>
          <c:orientation val="minMax"/>
        </c:scaling>
        <c:delete val="1"/>
        <c:axPos val="b"/>
        <c:majorTickMark val="out"/>
        <c:minorTickMark val="none"/>
        <c:tickLblPos val="nextTo"/>
        <c:crossAx val="139388416"/>
        <c:crosses val="autoZero"/>
      </c:serAx>
    </c:plotArea>
    <c:legend>
      <c:legendPos val="t"/>
      <c:overlay val="0"/>
      <c:txPr>
        <a:bodyPr/>
        <a:lstStyle/>
        <a:p>
          <a:pPr>
            <a:defRPr lang="es-ES"/>
          </a:pPr>
          <a:endParaRPr lang="es-CL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s-CL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C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txPr>
        <a:bodyPr/>
        <a:lstStyle/>
        <a:p>
          <a:pPr>
            <a:defRPr lang="es-ES"/>
          </a:pPr>
          <a:endParaRPr lang="es-CL"/>
        </a:p>
      </c:txPr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Hoja1!$B$1</c:f>
              <c:strCache>
                <c:ptCount val="1"/>
                <c:pt idx="0">
                  <c:v>Evaluaciones por Edad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FF0000"/>
              </a:solidFill>
            </c:spPr>
          </c:dPt>
          <c:dPt>
            <c:idx val="3"/>
            <c:bubble3D val="0"/>
            <c:spPr>
              <a:solidFill>
                <a:srgbClr val="FFC000"/>
              </a:solidFill>
            </c:spPr>
          </c:dPt>
          <c:dLbls>
            <c:txPr>
              <a:bodyPr/>
              <a:lstStyle/>
              <a:p>
                <a:pPr>
                  <a:defRPr lang="es-ES"/>
                </a:pPr>
                <a:endParaRPr lang="es-C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Hoja1!$A$2:$A$6</c:f>
              <c:strCache>
                <c:ptCount val="5"/>
                <c:pt idx="0">
                  <c:v>7-11 meses</c:v>
                </c:pt>
                <c:pt idx="1">
                  <c:v>12-17 meses</c:v>
                </c:pt>
                <c:pt idx="2">
                  <c:v>18-23 meses</c:v>
                </c:pt>
                <c:pt idx="3">
                  <c:v>24-47 meses</c:v>
                </c:pt>
                <c:pt idx="4">
                  <c:v>48- 59 meses</c:v>
                </c:pt>
              </c:strCache>
            </c:strRef>
          </c:cat>
          <c:val>
            <c:numRef>
              <c:f>Hoja1!$B$2:$B$6</c:f>
              <c:numCache>
                <c:formatCode>General</c:formatCode>
                <c:ptCount val="5"/>
                <c:pt idx="0">
                  <c:v>88</c:v>
                </c:pt>
                <c:pt idx="1">
                  <c:v>24</c:v>
                </c:pt>
                <c:pt idx="2">
                  <c:v>51</c:v>
                </c:pt>
                <c:pt idx="3">
                  <c:v>39</c:v>
                </c:pt>
                <c:pt idx="4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overlay val="0"/>
      <c:txPr>
        <a:bodyPr/>
        <a:lstStyle/>
        <a:p>
          <a:pPr>
            <a:defRPr lang="es-ES" sz="1600"/>
          </a:pPr>
          <a:endParaRPr lang="es-CL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es-CL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C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cat>
            <c:strRef>
              <c:f>Hoja1!$A$2:$A$5</c:f>
              <c:strCache>
                <c:ptCount val="4"/>
                <c:pt idx="0">
                  <c:v>Ingresos</c:v>
                </c:pt>
                <c:pt idx="1">
                  <c:v>Sesiones Realizadas</c:v>
                </c:pt>
                <c:pt idx="2">
                  <c:v>Total Procedimientos</c:v>
                </c:pt>
                <c:pt idx="3">
                  <c:v>Visitas Domiciliarias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356</c:v>
                </c:pt>
                <c:pt idx="1">
                  <c:v>2353</c:v>
                </c:pt>
                <c:pt idx="2">
                  <c:v>5365</c:v>
                </c:pt>
                <c:pt idx="3">
                  <c:v>195</c:v>
                </c:pt>
              </c:numCache>
            </c:numRef>
          </c:val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2013</c:v>
                </c:pt>
              </c:strCache>
            </c:strRef>
          </c:tx>
          <c:invertIfNegative val="0"/>
          <c:cat>
            <c:strRef>
              <c:f>Hoja1!$A$2:$A$5</c:f>
              <c:strCache>
                <c:ptCount val="4"/>
                <c:pt idx="0">
                  <c:v>Ingresos</c:v>
                </c:pt>
                <c:pt idx="1">
                  <c:v>Sesiones Realizadas</c:v>
                </c:pt>
                <c:pt idx="2">
                  <c:v>Total Procedimientos</c:v>
                </c:pt>
                <c:pt idx="3">
                  <c:v>Visitas Domiciliarias</c:v>
                </c:pt>
              </c:strCache>
            </c:strRef>
          </c:cat>
          <c:val>
            <c:numRef>
              <c:f>Hoja1!$C$2:$C$5</c:f>
              <c:numCache>
                <c:formatCode>General</c:formatCode>
                <c:ptCount val="4"/>
                <c:pt idx="0">
                  <c:v>330</c:v>
                </c:pt>
                <c:pt idx="1">
                  <c:v>1365</c:v>
                </c:pt>
                <c:pt idx="2">
                  <c:v>5317</c:v>
                </c:pt>
                <c:pt idx="3">
                  <c:v>233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35728768"/>
        <c:axId val="35132544"/>
        <c:axId val="0"/>
      </c:bar3DChart>
      <c:catAx>
        <c:axId val="35728768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lang="es-ES"/>
            </a:pPr>
            <a:endParaRPr lang="es-CL"/>
          </a:p>
        </c:txPr>
        <c:crossAx val="35132544"/>
        <c:crosses val="autoZero"/>
        <c:auto val="1"/>
        <c:lblAlgn val="ctr"/>
        <c:lblOffset val="100"/>
        <c:noMultiLvlLbl val="0"/>
      </c:catAx>
      <c:valAx>
        <c:axId val="3513254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35728768"/>
        <c:crosses val="autoZero"/>
        <c:crossBetween val="between"/>
      </c:valAx>
    </c:plotArea>
    <c:legend>
      <c:legendPos val="t"/>
      <c:overlay val="0"/>
      <c:txPr>
        <a:bodyPr/>
        <a:lstStyle/>
        <a:p>
          <a:pPr>
            <a:defRPr lang="es-ES"/>
          </a:pPr>
          <a:endParaRPr lang="es-CL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s-CL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C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rgbClr val="E32C07"/>
            </a:solidFill>
          </c:spPr>
          <c:invertIfNegative val="0"/>
          <c:cat>
            <c:strRef>
              <c:f>Hoja1!$A$2:$A$6</c:f>
              <c:strCache>
                <c:ptCount val="5"/>
                <c:pt idx="0">
                  <c:v>Baston</c:v>
                </c:pt>
                <c:pt idx="1">
                  <c:v>Andadores</c:v>
                </c:pt>
                <c:pt idx="2">
                  <c:v>Sillas de Ruedas</c:v>
                </c:pt>
                <c:pt idx="3">
                  <c:v>Colchones Antiescaras</c:v>
                </c:pt>
                <c:pt idx="4">
                  <c:v>Cojines Antiescaras</c:v>
                </c:pt>
              </c:strCache>
            </c:strRef>
          </c:cat>
          <c:val>
            <c:numRef>
              <c:f>Hoja1!$B$2:$B$6</c:f>
              <c:numCache>
                <c:formatCode>General</c:formatCode>
                <c:ptCount val="5"/>
                <c:pt idx="0">
                  <c:v>77</c:v>
                </c:pt>
                <c:pt idx="1">
                  <c:v>46</c:v>
                </c:pt>
                <c:pt idx="2">
                  <c:v>57</c:v>
                </c:pt>
                <c:pt idx="3">
                  <c:v>47</c:v>
                </c:pt>
                <c:pt idx="4">
                  <c:v>40</c:v>
                </c:pt>
              </c:numCache>
            </c:numRef>
          </c:val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2013</c:v>
                </c:pt>
              </c:strCache>
            </c:strRef>
          </c:tx>
          <c:invertIfNegative val="0"/>
          <c:cat>
            <c:strRef>
              <c:f>Hoja1!$A$2:$A$6</c:f>
              <c:strCache>
                <c:ptCount val="5"/>
                <c:pt idx="0">
                  <c:v>Baston</c:v>
                </c:pt>
                <c:pt idx="1">
                  <c:v>Andadores</c:v>
                </c:pt>
                <c:pt idx="2">
                  <c:v>Sillas de Ruedas</c:v>
                </c:pt>
                <c:pt idx="3">
                  <c:v>Colchones Antiescaras</c:v>
                </c:pt>
                <c:pt idx="4">
                  <c:v>Cojines Antiescaras</c:v>
                </c:pt>
              </c:strCache>
            </c:strRef>
          </c:cat>
          <c:val>
            <c:numRef>
              <c:f>Hoja1!$C$2:$C$6</c:f>
              <c:numCache>
                <c:formatCode>General</c:formatCode>
                <c:ptCount val="5"/>
                <c:pt idx="0">
                  <c:v>98</c:v>
                </c:pt>
                <c:pt idx="1">
                  <c:v>30</c:v>
                </c:pt>
                <c:pt idx="2">
                  <c:v>46</c:v>
                </c:pt>
                <c:pt idx="3">
                  <c:v>59</c:v>
                </c:pt>
                <c:pt idx="4">
                  <c:v>24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35169024"/>
        <c:axId val="35170560"/>
        <c:axId val="0"/>
      </c:bar3DChart>
      <c:catAx>
        <c:axId val="35169024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lang="es-ES"/>
            </a:pPr>
            <a:endParaRPr lang="es-CL"/>
          </a:p>
        </c:txPr>
        <c:crossAx val="35170560"/>
        <c:crosses val="autoZero"/>
        <c:auto val="1"/>
        <c:lblAlgn val="ctr"/>
        <c:lblOffset val="100"/>
        <c:noMultiLvlLbl val="0"/>
      </c:catAx>
      <c:valAx>
        <c:axId val="3517056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35169024"/>
        <c:crosses val="autoZero"/>
        <c:crossBetween val="between"/>
      </c:valAx>
    </c:plotArea>
    <c:legend>
      <c:legendPos val="t"/>
      <c:overlay val="0"/>
      <c:txPr>
        <a:bodyPr/>
        <a:lstStyle/>
        <a:p>
          <a:pPr>
            <a:defRPr lang="es-ES"/>
          </a:pPr>
          <a:endParaRPr lang="es-CL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s-CL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C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5003085056664967"/>
          <c:y val="7.9911143355436309E-2"/>
          <c:w val="0.84996914943335033"/>
          <c:h val="0.49578141578601631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rgbClr val="E32C07"/>
            </a:solidFill>
          </c:spPr>
          <c:invertIfNegative val="0"/>
          <c:dLbls>
            <c:dLbl>
              <c:idx val="3"/>
              <c:layout>
                <c:manualLayout>
                  <c:x val="-8.333333333333387E-3"/>
                  <c:y val="-9.044579092351560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9.7222222222222224E-3"/>
                  <c:y val="-4.52228954617586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lang="es-ES"/>
                </a:pPr>
                <a:endParaRPr lang="es-C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Hoja1!$A$2:$A$11</c:f>
              <c:strCache>
                <c:ptCount val="10"/>
                <c:pt idx="0">
                  <c:v>Atenciones Urgencias GES</c:v>
                </c:pt>
                <c:pt idx="1">
                  <c:v>Atenciones Urgencias no GES</c:v>
                </c:pt>
                <c:pt idx="2">
                  <c:v>Ingresos Embarazadas</c:v>
                </c:pt>
                <c:pt idx="3">
                  <c:v>Altas Embarazadas</c:v>
                </c:pt>
                <c:pt idx="4">
                  <c:v>Ingresos Niños 6 Años</c:v>
                </c:pt>
                <c:pt idx="5">
                  <c:v>Altas Niños 6 años</c:v>
                </c:pt>
                <c:pt idx="6">
                  <c:v>Ingresos Niños 12 Año</c:v>
                </c:pt>
                <c:pt idx="7">
                  <c:v>Altas Niños 12 Años</c:v>
                </c:pt>
                <c:pt idx="8">
                  <c:v>Ingresos Adultos 60 años</c:v>
                </c:pt>
                <c:pt idx="9">
                  <c:v>Altas Adultos 60 años</c:v>
                </c:pt>
              </c:strCache>
            </c:strRef>
          </c:cat>
          <c:val>
            <c:numRef>
              <c:f>Hoja1!$B$2:$B$11</c:f>
              <c:numCache>
                <c:formatCode>General</c:formatCode>
                <c:ptCount val="10"/>
                <c:pt idx="0">
                  <c:v>765</c:v>
                </c:pt>
                <c:pt idx="1">
                  <c:v>1304</c:v>
                </c:pt>
                <c:pt idx="2">
                  <c:v>206</c:v>
                </c:pt>
                <c:pt idx="3">
                  <c:v>159</c:v>
                </c:pt>
                <c:pt idx="4">
                  <c:v>52</c:v>
                </c:pt>
                <c:pt idx="5">
                  <c:v>111</c:v>
                </c:pt>
                <c:pt idx="6">
                  <c:v>28</c:v>
                </c:pt>
                <c:pt idx="7">
                  <c:v>19</c:v>
                </c:pt>
                <c:pt idx="8">
                  <c:v>19</c:v>
                </c:pt>
                <c:pt idx="9">
                  <c:v>19</c:v>
                </c:pt>
              </c:numCache>
            </c:numRef>
          </c:val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2013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3888888888888871E-2"/>
                  <c:y val="-4.522289546175778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4683244561439876E-2"/>
                  <c:y val="1.42040518987822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4575974570318101E-3"/>
                  <c:y val="-1.89389844081455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2500000000000001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2500000000000001E-2"/>
                  <c:y val="2.261144773087809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1.1111111111111013E-2"/>
                  <c:y val="-2.26114477308789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1.1111111111111117E-2"/>
                  <c:y val="6.7834343192635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6.944444444444346E-3"/>
                  <c:y val="-6.783434319263674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1.805555555555536E-2"/>
                  <c:y val="-6.783434319263674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lang="es-ES"/>
                </a:pPr>
                <a:endParaRPr lang="es-C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Hoja1!$A$2:$A$11</c:f>
              <c:strCache>
                <c:ptCount val="10"/>
                <c:pt idx="0">
                  <c:v>Atenciones Urgencias GES</c:v>
                </c:pt>
                <c:pt idx="1">
                  <c:v>Atenciones Urgencias no GES</c:v>
                </c:pt>
                <c:pt idx="2">
                  <c:v>Ingresos Embarazadas</c:v>
                </c:pt>
                <c:pt idx="3">
                  <c:v>Altas Embarazadas</c:v>
                </c:pt>
                <c:pt idx="4">
                  <c:v>Ingresos Niños 6 Años</c:v>
                </c:pt>
                <c:pt idx="5">
                  <c:v>Altas Niños 6 años</c:v>
                </c:pt>
                <c:pt idx="6">
                  <c:v>Ingresos Niños 12 Año</c:v>
                </c:pt>
                <c:pt idx="7">
                  <c:v>Altas Niños 12 Años</c:v>
                </c:pt>
                <c:pt idx="8">
                  <c:v>Ingresos Adultos 60 años</c:v>
                </c:pt>
                <c:pt idx="9">
                  <c:v>Altas Adultos 60 años</c:v>
                </c:pt>
              </c:strCache>
            </c:strRef>
          </c:cat>
          <c:val>
            <c:numRef>
              <c:f>Hoja1!$C$2:$C$11</c:f>
              <c:numCache>
                <c:formatCode>General</c:formatCode>
                <c:ptCount val="10"/>
                <c:pt idx="0">
                  <c:v>730</c:v>
                </c:pt>
                <c:pt idx="1">
                  <c:v>1128</c:v>
                </c:pt>
                <c:pt idx="2">
                  <c:v>154</c:v>
                </c:pt>
                <c:pt idx="3">
                  <c:v>109</c:v>
                </c:pt>
                <c:pt idx="4">
                  <c:v>89</c:v>
                </c:pt>
                <c:pt idx="5">
                  <c:v>125</c:v>
                </c:pt>
                <c:pt idx="6">
                  <c:v>35</c:v>
                </c:pt>
                <c:pt idx="7">
                  <c:v>18</c:v>
                </c:pt>
                <c:pt idx="8">
                  <c:v>30</c:v>
                </c:pt>
                <c:pt idx="9">
                  <c:v>38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35031296"/>
        <c:axId val="35049472"/>
        <c:axId val="0"/>
      </c:bar3DChart>
      <c:catAx>
        <c:axId val="35031296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lang="es-ES"/>
            </a:pPr>
            <a:endParaRPr lang="es-CL"/>
          </a:p>
        </c:txPr>
        <c:crossAx val="35049472"/>
        <c:crosses val="autoZero"/>
        <c:auto val="1"/>
        <c:lblAlgn val="ctr"/>
        <c:lblOffset val="100"/>
        <c:noMultiLvlLbl val="0"/>
      </c:catAx>
      <c:valAx>
        <c:axId val="3504947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35031296"/>
        <c:crosses val="autoZero"/>
        <c:crossBetween val="between"/>
      </c:valAx>
    </c:plotArea>
    <c:legend>
      <c:legendPos val="t"/>
      <c:overlay val="0"/>
      <c:txPr>
        <a:bodyPr/>
        <a:lstStyle/>
        <a:p>
          <a:pPr>
            <a:defRPr lang="es-ES"/>
          </a:pPr>
          <a:endParaRPr lang="es-CL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s-CL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C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FF0000"/>
            </a:solidFill>
          </c:spPr>
          <c:invertIfNegative val="0"/>
          <c:dLbls>
            <c:txPr>
              <a:bodyPr/>
              <a:lstStyle/>
              <a:p>
                <a:pPr>
                  <a:defRPr lang="es-ES" sz="1500" baseline="0"/>
                </a:pPr>
                <a:endParaRPr lang="es-C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Hoja1!$B$8:$B$16</c:f>
              <c:strCache>
                <c:ptCount val="9"/>
                <c:pt idx="0">
                  <c:v>BRONCOPULMONAR</c:v>
                </c:pt>
                <c:pt idx="1">
                  <c:v>CARDIOLOGIA ADULTO</c:v>
                </c:pt>
                <c:pt idx="2">
                  <c:v>CARDIOLOGIA INF.</c:v>
                </c:pt>
                <c:pt idx="3">
                  <c:v>CIRUGIA ADULTO</c:v>
                </c:pt>
                <c:pt idx="4">
                  <c:v>CIRUGIA INFANTIL</c:v>
                </c:pt>
                <c:pt idx="5">
                  <c:v>CIRUGIA MAMAS</c:v>
                </c:pt>
                <c:pt idx="6">
                  <c:v>DERMATOLOGIA</c:v>
                </c:pt>
                <c:pt idx="7">
                  <c:v>GASTROENTEROLOGIA</c:v>
                </c:pt>
                <c:pt idx="8">
                  <c:v>MEDICINA</c:v>
                </c:pt>
              </c:strCache>
            </c:strRef>
          </c:cat>
          <c:val>
            <c:numRef>
              <c:f>Hoja1!$C$8:$C$16</c:f>
              <c:numCache>
                <c:formatCode>General</c:formatCode>
                <c:ptCount val="9"/>
                <c:pt idx="0">
                  <c:v>3</c:v>
                </c:pt>
                <c:pt idx="1">
                  <c:v>20</c:v>
                </c:pt>
                <c:pt idx="2">
                  <c:v>1</c:v>
                </c:pt>
                <c:pt idx="3">
                  <c:v>181</c:v>
                </c:pt>
                <c:pt idx="4">
                  <c:v>8</c:v>
                </c:pt>
                <c:pt idx="5">
                  <c:v>3</c:v>
                </c:pt>
                <c:pt idx="6">
                  <c:v>6</c:v>
                </c:pt>
                <c:pt idx="7">
                  <c:v>15</c:v>
                </c:pt>
                <c:pt idx="8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0700416"/>
        <c:axId val="130701952"/>
      </c:barChart>
      <c:catAx>
        <c:axId val="130700416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lang="es-ES" sz="1600" baseline="0"/>
            </a:pPr>
            <a:endParaRPr lang="es-CL"/>
          </a:p>
        </c:txPr>
        <c:crossAx val="130701952"/>
        <c:crosses val="autoZero"/>
        <c:auto val="1"/>
        <c:lblAlgn val="ctr"/>
        <c:lblOffset val="100"/>
        <c:noMultiLvlLbl val="0"/>
      </c:catAx>
      <c:valAx>
        <c:axId val="130701952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lang="es-ES" sz="1200" baseline="0"/>
            </a:pPr>
            <a:endParaRPr lang="es-CL"/>
          </a:p>
        </c:txPr>
        <c:crossAx val="130700416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C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FF0000"/>
            </a:solidFill>
          </c:spPr>
          <c:invertIfNegative val="0"/>
          <c:dLbls>
            <c:txPr>
              <a:bodyPr/>
              <a:lstStyle/>
              <a:p>
                <a:pPr>
                  <a:defRPr lang="es-ES"/>
                </a:pPr>
                <a:endParaRPr lang="es-C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Hoja1!$B$17:$B$25</c:f>
              <c:strCache>
                <c:ptCount val="9"/>
                <c:pt idx="0">
                  <c:v>NEUROCIRUGIA</c:v>
                </c:pt>
                <c:pt idx="1">
                  <c:v>NEUROLOGIA</c:v>
                </c:pt>
                <c:pt idx="2">
                  <c:v>NEUROLOGIA INFANTIL</c:v>
                </c:pt>
                <c:pt idx="3">
                  <c:v>OFTALMOLOGIA</c:v>
                </c:pt>
                <c:pt idx="4">
                  <c:v>OTORRINO</c:v>
                </c:pt>
                <c:pt idx="5">
                  <c:v>PEDIATRIA</c:v>
                </c:pt>
                <c:pt idx="6">
                  <c:v>REUMATOLOGIA</c:v>
                </c:pt>
                <c:pt idx="7">
                  <c:v>TRAUMATOLOGIA</c:v>
                </c:pt>
                <c:pt idx="8">
                  <c:v>UROLOGIA</c:v>
                </c:pt>
              </c:strCache>
            </c:strRef>
          </c:cat>
          <c:val>
            <c:numRef>
              <c:f>Hoja1!$C$17:$C$25</c:f>
              <c:numCache>
                <c:formatCode>General</c:formatCode>
                <c:ptCount val="9"/>
                <c:pt idx="0">
                  <c:v>11</c:v>
                </c:pt>
                <c:pt idx="1">
                  <c:v>1</c:v>
                </c:pt>
                <c:pt idx="2">
                  <c:v>1</c:v>
                </c:pt>
                <c:pt idx="3">
                  <c:v>47</c:v>
                </c:pt>
                <c:pt idx="4">
                  <c:v>108</c:v>
                </c:pt>
                <c:pt idx="5">
                  <c:v>2</c:v>
                </c:pt>
                <c:pt idx="6">
                  <c:v>8</c:v>
                </c:pt>
                <c:pt idx="7">
                  <c:v>97</c:v>
                </c:pt>
                <c:pt idx="8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0315008"/>
        <c:axId val="130316544"/>
      </c:barChart>
      <c:catAx>
        <c:axId val="130315008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lang="es-ES"/>
            </a:pPr>
            <a:endParaRPr lang="es-CL"/>
          </a:p>
        </c:txPr>
        <c:crossAx val="130316544"/>
        <c:crosses val="autoZero"/>
        <c:auto val="1"/>
        <c:lblAlgn val="ctr"/>
        <c:lblOffset val="100"/>
        <c:noMultiLvlLbl val="0"/>
      </c:catAx>
      <c:valAx>
        <c:axId val="130316544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lang="es-ES" sz="1400" baseline="0"/>
            </a:pPr>
            <a:endParaRPr lang="es-CL"/>
          </a:p>
        </c:txPr>
        <c:crossAx val="13031500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600" baseline="0"/>
      </a:pPr>
      <a:endParaRPr lang="es-CL"/>
    </a:p>
  </c:txPr>
  <c:externalData r:id="rId2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C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FF0000"/>
            </a:solidFill>
          </c:spPr>
          <c:invertIfNegative val="0"/>
          <c:dLbls>
            <c:txPr>
              <a:bodyPr/>
              <a:lstStyle/>
              <a:p>
                <a:pPr>
                  <a:defRPr lang="es-ES"/>
                </a:pPr>
                <a:endParaRPr lang="es-C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Hoja1!$A$5:$A$11</c:f>
              <c:strCache>
                <c:ptCount val="7"/>
                <c:pt idx="0">
                  <c:v>PROTESIS</c:v>
                </c:pt>
                <c:pt idx="1">
                  <c:v>CIRUGIA BUCAL</c:v>
                </c:pt>
                <c:pt idx="2">
                  <c:v>CIRUGIA MAXILO</c:v>
                </c:pt>
                <c:pt idx="3">
                  <c:v>ENDODONCIA</c:v>
                </c:pt>
                <c:pt idx="4">
                  <c:v>PERIODONCIA</c:v>
                </c:pt>
                <c:pt idx="5">
                  <c:v>ORTODONCIA</c:v>
                </c:pt>
                <c:pt idx="6">
                  <c:v>ODONTOPEDIATRIA</c:v>
                </c:pt>
              </c:strCache>
            </c:strRef>
          </c:cat>
          <c:val>
            <c:numRef>
              <c:f>Hoja1!$B$5:$B$11</c:f>
              <c:numCache>
                <c:formatCode>General</c:formatCode>
                <c:ptCount val="7"/>
                <c:pt idx="0">
                  <c:v>19</c:v>
                </c:pt>
                <c:pt idx="1">
                  <c:v>22</c:v>
                </c:pt>
                <c:pt idx="2">
                  <c:v>23</c:v>
                </c:pt>
                <c:pt idx="3">
                  <c:v>47</c:v>
                </c:pt>
                <c:pt idx="4">
                  <c:v>10</c:v>
                </c:pt>
                <c:pt idx="5">
                  <c:v>101</c:v>
                </c:pt>
                <c:pt idx="6">
                  <c:v>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0334080"/>
        <c:axId val="131036288"/>
      </c:barChart>
      <c:catAx>
        <c:axId val="130334080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lang="es-ES"/>
            </a:pPr>
            <a:endParaRPr lang="es-CL"/>
          </a:p>
        </c:txPr>
        <c:crossAx val="131036288"/>
        <c:crosses val="autoZero"/>
        <c:auto val="1"/>
        <c:lblAlgn val="ctr"/>
        <c:lblOffset val="100"/>
        <c:noMultiLvlLbl val="0"/>
      </c:catAx>
      <c:valAx>
        <c:axId val="131036288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lang="es-ES"/>
            </a:pPr>
            <a:endParaRPr lang="es-CL"/>
          </a:p>
        </c:txPr>
        <c:crossAx val="13033408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500" baseline="0"/>
      </a:pPr>
      <a:endParaRPr lang="es-CL"/>
    </a:p>
  </c:txPr>
  <c:externalData r:id="rId2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C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lang="es-ES"/>
            </a:pPr>
            <a:r>
              <a:rPr lang="en-US"/>
              <a:t>Indice Ocupacional 2011- 2013</a:t>
            </a:r>
          </a:p>
        </c:rich>
      </c:tx>
      <c:overlay val="0"/>
    </c:title>
    <c:autoTitleDeleted val="0"/>
    <c:plotArea>
      <c:layout/>
      <c:lineChart>
        <c:grouping val="stacked"/>
        <c:varyColors val="0"/>
        <c:ser>
          <c:idx val="0"/>
          <c:order val="0"/>
          <c:tx>
            <c:strRef>
              <c:f>Hoja1!$A$2</c:f>
              <c:strCache>
                <c:ptCount val="1"/>
                <c:pt idx="0">
                  <c:v>Indice Ocupacional</c:v>
                </c:pt>
              </c:strCache>
            </c:strRef>
          </c:tx>
          <c:marker>
            <c:spPr>
              <a:solidFill>
                <a:srgbClr val="FF0000"/>
              </a:solidFill>
            </c:spPr>
          </c:marker>
          <c:dPt>
            <c:idx val="1"/>
            <c:bubble3D val="0"/>
            <c:spPr>
              <a:ln>
                <a:solidFill>
                  <a:srgbClr val="FF0000"/>
                </a:solidFill>
              </a:ln>
            </c:spPr>
          </c:dPt>
          <c:dPt>
            <c:idx val="2"/>
            <c:bubble3D val="0"/>
            <c:spPr>
              <a:ln>
                <a:solidFill>
                  <a:srgbClr val="FF0000"/>
                </a:solidFill>
              </a:ln>
            </c:spPr>
          </c:dPt>
          <c:cat>
            <c:numRef>
              <c:f>Hoja1!$B$1:$D$1</c:f>
              <c:numCache>
                <c:formatCode>General</c:formatCode>
                <c:ptCount val="3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</c:numCache>
            </c:numRef>
          </c:cat>
          <c:val>
            <c:numRef>
              <c:f>Hoja1!$B$2:$D$2</c:f>
              <c:numCache>
                <c:formatCode>General</c:formatCode>
                <c:ptCount val="3"/>
                <c:pt idx="0">
                  <c:v>41.2</c:v>
                </c:pt>
                <c:pt idx="1">
                  <c:v>47.8</c:v>
                </c:pt>
                <c:pt idx="2">
                  <c:v>50.4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30830336"/>
        <c:axId val="130831872"/>
      </c:lineChart>
      <c:catAx>
        <c:axId val="1308303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lang="es-ES"/>
            </a:pPr>
            <a:endParaRPr lang="es-CL"/>
          </a:p>
        </c:txPr>
        <c:crossAx val="130831872"/>
        <c:crosses val="autoZero"/>
        <c:auto val="1"/>
        <c:lblAlgn val="ctr"/>
        <c:lblOffset val="100"/>
        <c:noMultiLvlLbl val="0"/>
      </c:catAx>
      <c:valAx>
        <c:axId val="13083187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30830336"/>
        <c:crosses val="autoZero"/>
        <c:crossBetween val="between"/>
      </c:valAx>
    </c:plotArea>
    <c:legend>
      <c:legendPos val="t"/>
      <c:overlay val="0"/>
      <c:txPr>
        <a:bodyPr/>
        <a:lstStyle/>
        <a:p>
          <a:pPr>
            <a:defRPr lang="es-ES"/>
          </a:pPr>
          <a:endParaRPr lang="es-CL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es-CL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C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lang="es-ES"/>
            </a:pPr>
            <a:r>
              <a:rPr lang="es-ES"/>
              <a:t>Evolución 2011- 2013</a:t>
            </a:r>
          </a:p>
        </c:rich>
      </c:tx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Hoja1!$A$3</c:f>
              <c:strCache>
                <c:ptCount val="1"/>
                <c:pt idx="0">
                  <c:v>Prom. Días Estadía</c:v>
                </c:pt>
              </c:strCache>
            </c:strRef>
          </c:tx>
          <c:cat>
            <c:numRef>
              <c:f>Hoja1!$B$1:$D$1</c:f>
              <c:numCache>
                <c:formatCode>General</c:formatCode>
                <c:ptCount val="3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</c:numCache>
            </c:numRef>
          </c:cat>
          <c:val>
            <c:numRef>
              <c:f>Hoja1!$B$3:$D$3</c:f>
              <c:numCache>
                <c:formatCode>General</c:formatCode>
                <c:ptCount val="3"/>
                <c:pt idx="0">
                  <c:v>3.1</c:v>
                </c:pt>
                <c:pt idx="1">
                  <c:v>3.7</c:v>
                </c:pt>
                <c:pt idx="2">
                  <c:v>3.7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Hoja1!$A$4</c:f>
              <c:strCache>
                <c:ptCount val="1"/>
                <c:pt idx="0">
                  <c:v>Letalidad</c:v>
                </c:pt>
              </c:strCache>
            </c:strRef>
          </c:tx>
          <c:cat>
            <c:numRef>
              <c:f>Hoja1!$B$1:$D$1</c:f>
              <c:numCache>
                <c:formatCode>General</c:formatCode>
                <c:ptCount val="3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</c:numCache>
            </c:numRef>
          </c:cat>
          <c:val>
            <c:numRef>
              <c:f>Hoja1!$B$4:$D$4</c:f>
              <c:numCache>
                <c:formatCode>General</c:formatCode>
                <c:ptCount val="3"/>
                <c:pt idx="0">
                  <c:v>1.5</c:v>
                </c:pt>
                <c:pt idx="1">
                  <c:v>2.4</c:v>
                </c:pt>
                <c:pt idx="2">
                  <c:v>2.1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30858368"/>
        <c:axId val="130872448"/>
      </c:lineChart>
      <c:catAx>
        <c:axId val="1308583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lang="es-ES"/>
            </a:pPr>
            <a:endParaRPr lang="es-CL"/>
          </a:p>
        </c:txPr>
        <c:crossAx val="130872448"/>
        <c:crosses val="autoZero"/>
        <c:auto val="1"/>
        <c:lblAlgn val="ctr"/>
        <c:lblOffset val="100"/>
        <c:noMultiLvlLbl val="0"/>
      </c:catAx>
      <c:valAx>
        <c:axId val="13087244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30858368"/>
        <c:crosses val="autoZero"/>
        <c:crossBetween val="between"/>
      </c:valAx>
    </c:plotArea>
    <c:legend>
      <c:legendPos val="t"/>
      <c:overlay val="0"/>
      <c:txPr>
        <a:bodyPr/>
        <a:lstStyle/>
        <a:p>
          <a:pPr>
            <a:defRPr lang="es-ES"/>
          </a:pPr>
          <a:endParaRPr lang="es-CL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s-CL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C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Hoja1!$B$1</c:f>
              <c:strCache>
                <c:ptCount val="1"/>
                <c:pt idx="0">
                  <c:v>Atenciones Urgencia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0000CC"/>
              </a:solidFill>
            </c:spPr>
          </c:dPt>
          <c:dPt>
            <c:idx val="1"/>
            <c:bubble3D val="0"/>
            <c:spPr>
              <a:solidFill>
                <a:srgbClr val="FFC000"/>
              </a:solidFill>
            </c:spPr>
          </c:dPt>
          <c:dPt>
            <c:idx val="2"/>
            <c:bubble3D val="0"/>
            <c:spPr>
              <a:solidFill>
                <a:srgbClr val="E32C07"/>
              </a:solidFill>
            </c:spPr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smtClean="0"/>
                      <a:t>Medico </a:t>
                    </a:r>
                    <a:r>
                      <a:rPr lang="en-US"/>
                      <a:t>30219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tx>
                <c:rich>
                  <a:bodyPr/>
                  <a:lstStyle/>
                  <a:p>
                    <a:r>
                      <a:rPr lang="en-US" smtClean="0"/>
                      <a:t>Matrona </a:t>
                    </a:r>
                    <a:r>
                      <a:rPr lang="en-US"/>
                      <a:t>527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tx>
                <c:rich>
                  <a:bodyPr/>
                  <a:lstStyle/>
                  <a:p>
                    <a:r>
                      <a:rPr lang="en-US" smtClean="0"/>
                      <a:t>Paramédico </a:t>
                    </a:r>
                    <a:r>
                      <a:rPr lang="en-US"/>
                      <a:t>4524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lang="es-ES" sz="1800" b="1"/>
                </a:pPr>
                <a:endParaRPr lang="es-CL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Hoja1!$A$2:$A$4</c:f>
              <c:strCache>
                <c:ptCount val="3"/>
                <c:pt idx="0">
                  <c:v>Medico</c:v>
                </c:pt>
                <c:pt idx="1">
                  <c:v>Matrona</c:v>
                </c:pt>
                <c:pt idx="2">
                  <c:v>Paramédico</c:v>
                </c:pt>
              </c:strCache>
            </c:strRef>
          </c:cat>
          <c:val>
            <c:numRef>
              <c:f>Hoja1!$B$2:$B$4</c:f>
              <c:numCache>
                <c:formatCode>General</c:formatCode>
                <c:ptCount val="3"/>
                <c:pt idx="0">
                  <c:v>30219</c:v>
                </c:pt>
                <c:pt idx="1">
                  <c:v>527</c:v>
                </c:pt>
                <c:pt idx="2">
                  <c:v>4524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es-CL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C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lang="es-ES"/>
            </a:pPr>
            <a:r>
              <a:rPr lang="es-ES"/>
              <a:t>Evolución 2011- 2013</a:t>
            </a:r>
          </a:p>
        </c:rich>
      </c:tx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Hoja1!$A$2</c:f>
              <c:strCache>
                <c:ptCount val="1"/>
                <c:pt idx="0">
                  <c:v>Total Atenciones</c:v>
                </c:pt>
              </c:strCache>
            </c:strRef>
          </c:tx>
          <c:cat>
            <c:numRef>
              <c:f>Hoja1!$B$1:$D$1</c:f>
              <c:numCache>
                <c:formatCode>General</c:formatCode>
                <c:ptCount val="3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</c:numCache>
            </c:numRef>
          </c:cat>
          <c:val>
            <c:numRef>
              <c:f>Hoja1!$B$2:$D$2</c:f>
              <c:numCache>
                <c:formatCode>General</c:formatCode>
                <c:ptCount val="3"/>
                <c:pt idx="0">
                  <c:v>32339</c:v>
                </c:pt>
                <c:pt idx="1">
                  <c:v>31457</c:v>
                </c:pt>
                <c:pt idx="2">
                  <c:v>35270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Hoja1!$A$3</c:f>
              <c:strCache>
                <c:ptCount val="1"/>
                <c:pt idx="0">
                  <c:v>Atenciones Médico</c:v>
                </c:pt>
              </c:strCache>
            </c:strRef>
          </c:tx>
          <c:cat>
            <c:numRef>
              <c:f>Hoja1!$B$1:$D$1</c:f>
              <c:numCache>
                <c:formatCode>General</c:formatCode>
                <c:ptCount val="3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</c:numCache>
            </c:numRef>
          </c:cat>
          <c:val>
            <c:numRef>
              <c:f>Hoja1!$B$3:$D$3</c:f>
              <c:numCache>
                <c:formatCode>General</c:formatCode>
                <c:ptCount val="3"/>
                <c:pt idx="0">
                  <c:v>26893</c:v>
                </c:pt>
                <c:pt idx="1">
                  <c:v>27751</c:v>
                </c:pt>
                <c:pt idx="2">
                  <c:v>30219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Hoja1!$A$4</c:f>
              <c:strCache>
                <c:ptCount val="1"/>
                <c:pt idx="0">
                  <c:v>Atenciones Paramédico</c:v>
                </c:pt>
              </c:strCache>
            </c:strRef>
          </c:tx>
          <c:cat>
            <c:numRef>
              <c:f>Hoja1!$B$1:$D$1</c:f>
              <c:numCache>
                <c:formatCode>General</c:formatCode>
                <c:ptCount val="3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</c:numCache>
            </c:numRef>
          </c:cat>
          <c:val>
            <c:numRef>
              <c:f>Hoja1!$B$4:$D$4</c:f>
              <c:numCache>
                <c:formatCode>General</c:formatCode>
                <c:ptCount val="3"/>
                <c:pt idx="0">
                  <c:v>4479</c:v>
                </c:pt>
                <c:pt idx="1">
                  <c:v>2814</c:v>
                </c:pt>
                <c:pt idx="2">
                  <c:v>4524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Hoja1!$A$5</c:f>
              <c:strCache>
                <c:ptCount val="1"/>
                <c:pt idx="0">
                  <c:v>Atenciones Matrona</c:v>
                </c:pt>
              </c:strCache>
            </c:strRef>
          </c:tx>
          <c:cat>
            <c:numRef>
              <c:f>Hoja1!$B$1:$D$1</c:f>
              <c:numCache>
                <c:formatCode>General</c:formatCode>
                <c:ptCount val="3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</c:numCache>
            </c:numRef>
          </c:cat>
          <c:val>
            <c:numRef>
              <c:f>Hoja1!$B$5:$D$5</c:f>
              <c:numCache>
                <c:formatCode>General</c:formatCode>
                <c:ptCount val="3"/>
                <c:pt idx="0">
                  <c:v>967</c:v>
                </c:pt>
                <c:pt idx="1">
                  <c:v>892</c:v>
                </c:pt>
                <c:pt idx="2">
                  <c:v>527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30904064"/>
        <c:axId val="130905600"/>
      </c:lineChart>
      <c:catAx>
        <c:axId val="1309040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lang="es-ES" b="1"/>
            </a:pPr>
            <a:endParaRPr lang="es-CL"/>
          </a:p>
        </c:txPr>
        <c:crossAx val="130905600"/>
        <c:crosses val="autoZero"/>
        <c:auto val="1"/>
        <c:lblAlgn val="ctr"/>
        <c:lblOffset val="100"/>
        <c:noMultiLvlLbl val="0"/>
      </c:catAx>
      <c:valAx>
        <c:axId val="13090560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30904064"/>
        <c:crosses val="autoZero"/>
        <c:crossBetween val="between"/>
      </c:valAx>
    </c:plotArea>
    <c:legend>
      <c:legendPos val="t"/>
      <c:overlay val="0"/>
      <c:txPr>
        <a:bodyPr/>
        <a:lstStyle/>
        <a:p>
          <a:pPr>
            <a:defRPr lang="es-ES"/>
          </a:pPr>
          <a:endParaRPr lang="es-CL"/>
        </a:p>
      </c:txPr>
    </c:legend>
    <c:plotVisOnly val="1"/>
    <c:dispBlanksAs val="gap"/>
    <c:showDLblsOverMax val="0"/>
  </c:chart>
  <c:txPr>
    <a:bodyPr/>
    <a:lstStyle/>
    <a:p>
      <a:pPr>
        <a:defRPr sz="1600"/>
      </a:pPr>
      <a:endParaRPr lang="es-CL"/>
    </a:p>
  </c:txPr>
  <c:externalData r:id="rId2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C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spPr>
            <a:solidFill>
              <a:schemeClr val="accent1">
                <a:lumMod val="20000"/>
                <a:lumOff val="80000"/>
              </a:schemeClr>
            </a:solidFill>
          </c:spPr>
          <c:invertIfNegative val="0"/>
          <c:dLbls>
            <c:spPr>
              <a:solidFill>
                <a:schemeClr val="accent5">
                  <a:lumMod val="60000"/>
                  <a:lumOff val="40000"/>
                </a:schemeClr>
              </a:solidFill>
            </c:spPr>
            <c:txPr>
              <a:bodyPr/>
              <a:lstStyle/>
              <a:p>
                <a:pPr>
                  <a:defRPr sz="1800" baseline="0"/>
                </a:pPr>
                <a:endParaRPr lang="es-C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Lit>
              <c:formatCode>General</c:formatCode>
              <c:ptCount val="1"/>
              <c:pt idx="0">
                <c:v>2012</c:v>
              </c:pt>
            </c:numLit>
          </c:cat>
          <c:val>
            <c:numRef>
              <c:f>Hoja1!$B$8:$B$9</c:f>
              <c:numCache>
                <c:formatCode>General</c:formatCode>
                <c:ptCount val="2"/>
                <c:pt idx="0">
                  <c:v>5864</c:v>
                </c:pt>
                <c:pt idx="1">
                  <c:v>6344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31101056"/>
        <c:axId val="131102592"/>
        <c:axId val="0"/>
      </c:bar3DChart>
      <c:catAx>
        <c:axId val="13110105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31102592"/>
        <c:crosses val="autoZero"/>
        <c:auto val="1"/>
        <c:lblAlgn val="ctr"/>
        <c:lblOffset val="100"/>
        <c:noMultiLvlLbl val="0"/>
      </c:catAx>
      <c:valAx>
        <c:axId val="13110259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31101056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C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0"/>
      <c:rotY val="10"/>
      <c:depthPercent val="10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002060"/>
              </a:solidFill>
            </c:spPr>
          </c:dPt>
          <c:dPt>
            <c:idx val="1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2"/>
            <c:invertIfNegative val="0"/>
            <c:bubble3D val="0"/>
            <c:spPr>
              <a:solidFill>
                <a:srgbClr val="E32C07"/>
              </a:solidFill>
            </c:spPr>
          </c:dPt>
          <c:dLbls>
            <c:spPr>
              <a:solidFill>
                <a:schemeClr val="accent3">
                  <a:lumMod val="85000"/>
                </a:schemeClr>
              </a:solidFill>
            </c:spPr>
            <c:txPr>
              <a:bodyPr/>
              <a:lstStyle/>
              <a:p>
                <a:pPr>
                  <a:defRPr lang="es-ES"/>
                </a:pPr>
                <a:endParaRPr lang="es-C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Hoja1!$A$2:$A$5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Hoja1!$B$2:$B$5</c:f>
              <c:numCache>
                <c:formatCode>General</c:formatCode>
                <c:ptCount val="4"/>
                <c:pt idx="0">
                  <c:v>111</c:v>
                </c:pt>
                <c:pt idx="1">
                  <c:v>75</c:v>
                </c:pt>
                <c:pt idx="2">
                  <c:v>73</c:v>
                </c:pt>
                <c:pt idx="3">
                  <c:v>64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37282944"/>
        <c:axId val="37284480"/>
        <c:axId val="37260352"/>
      </c:bar3DChart>
      <c:catAx>
        <c:axId val="372829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lang="es-ES"/>
            </a:pPr>
            <a:endParaRPr lang="es-CL"/>
          </a:p>
        </c:txPr>
        <c:crossAx val="37284480"/>
        <c:crosses val="autoZero"/>
        <c:auto val="1"/>
        <c:lblAlgn val="ctr"/>
        <c:lblOffset val="100"/>
        <c:noMultiLvlLbl val="0"/>
      </c:catAx>
      <c:valAx>
        <c:axId val="3728448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lang="es-ES"/>
            </a:pPr>
            <a:endParaRPr lang="es-CL"/>
          </a:p>
        </c:txPr>
        <c:crossAx val="37282944"/>
        <c:crosses val="autoZero"/>
        <c:crossBetween val="between"/>
      </c:valAx>
      <c:serAx>
        <c:axId val="37260352"/>
        <c:scaling>
          <c:orientation val="minMax"/>
        </c:scaling>
        <c:delete val="1"/>
        <c:axPos val="b"/>
        <c:majorTickMark val="out"/>
        <c:minorTickMark val="none"/>
        <c:tickLblPos val="nextTo"/>
        <c:crossAx val="37284480"/>
        <c:crosses val="autoZero"/>
      </c:serAx>
      <c:spPr>
        <a:noFill/>
        <a:ln w="25403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es-CL"/>
    </a:p>
  </c:txPr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C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lang="es-ES">
                <a:latin typeface="+mj-lt"/>
              </a:defRPr>
            </a:pPr>
            <a:r>
              <a:rPr lang="en-US" dirty="0" err="1" smtClean="0">
                <a:latin typeface="+mj-lt"/>
              </a:rPr>
              <a:t>Procedencia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Embarazadas</a:t>
            </a:r>
            <a:endParaRPr lang="en-US" dirty="0">
              <a:latin typeface="+mj-lt"/>
            </a:endParaRPr>
          </a:p>
        </c:rich>
      </c:tx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Hoja1!$B$1</c:f>
              <c:strCache>
                <c:ptCount val="1"/>
                <c:pt idx="0">
                  <c:v>2012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FF0000"/>
              </a:solidFill>
            </c:spPr>
          </c:dPt>
          <c:dPt>
            <c:idx val="1"/>
            <c:bubble3D val="0"/>
            <c:spPr>
              <a:solidFill>
                <a:srgbClr val="0000CC"/>
              </a:solidFill>
            </c:spPr>
          </c:dPt>
          <c:dPt>
            <c:idx val="2"/>
            <c:bubble3D val="0"/>
            <c:spPr>
              <a:solidFill>
                <a:srgbClr val="FFC000"/>
              </a:solidFill>
            </c:spPr>
          </c:dPt>
          <c:dLbls>
            <c:txPr>
              <a:bodyPr/>
              <a:lstStyle/>
              <a:p>
                <a:pPr>
                  <a:defRPr lang="es-ES" b="1"/>
                </a:pPr>
                <a:endParaRPr lang="es-CL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Hoja1!$A$2:$A$4</c:f>
              <c:strCache>
                <c:ptCount val="3"/>
                <c:pt idx="0">
                  <c:v>Vicuña Urbano</c:v>
                </c:pt>
                <c:pt idx="1">
                  <c:v>Vicuña Rural</c:v>
                </c:pt>
                <c:pt idx="2">
                  <c:v>Comuna de Paihuano</c:v>
                </c:pt>
              </c:strCache>
            </c:strRef>
          </c:cat>
          <c:val>
            <c:numRef>
              <c:f>Hoja1!$B$2:$B$4</c:f>
              <c:numCache>
                <c:formatCode>General</c:formatCode>
                <c:ptCount val="3"/>
                <c:pt idx="0">
                  <c:v>26</c:v>
                </c:pt>
                <c:pt idx="1">
                  <c:v>25</c:v>
                </c:pt>
                <c:pt idx="2">
                  <c:v>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overlay val="0"/>
      <c:txPr>
        <a:bodyPr/>
        <a:lstStyle/>
        <a:p>
          <a:pPr>
            <a:defRPr lang="es-ES"/>
          </a:pPr>
          <a:endParaRPr lang="es-CL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es-CL"/>
    </a:p>
  </c:txPr>
  <c:externalData r:id="rId1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C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lang="es-ES">
                <a:latin typeface="+mj-lt"/>
              </a:defRPr>
            </a:pPr>
            <a:r>
              <a:rPr lang="en-US" dirty="0" err="1" smtClean="0">
                <a:latin typeface="+mj-lt"/>
              </a:rPr>
              <a:t>Sexo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Recién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Nacidos</a:t>
            </a:r>
            <a:endParaRPr lang="en-US" dirty="0">
              <a:latin typeface="+mj-lt"/>
            </a:endParaRPr>
          </a:p>
        </c:rich>
      </c:tx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Hoja1!$B$1</c:f>
              <c:strCache>
                <c:ptCount val="1"/>
                <c:pt idx="0">
                  <c:v>Sexo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FF0000"/>
              </a:solidFill>
            </c:spPr>
          </c:dPt>
          <c:dLbls>
            <c:txPr>
              <a:bodyPr/>
              <a:lstStyle/>
              <a:p>
                <a:pPr>
                  <a:defRPr lang="es-ES" sz="1400" b="1">
                    <a:latin typeface="+mj-lt"/>
                  </a:defRPr>
                </a:pPr>
                <a:endParaRPr lang="es-CL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Hoja1!$A$2:$A$3</c:f>
              <c:strCache>
                <c:ptCount val="2"/>
                <c:pt idx="0">
                  <c:v>Masculino</c:v>
                </c:pt>
                <c:pt idx="1">
                  <c:v>Femenino</c:v>
                </c:pt>
              </c:strCache>
            </c:strRef>
          </c:cat>
          <c:val>
            <c:numRef>
              <c:f>Hoja1!$B$2:$B$3</c:f>
              <c:numCache>
                <c:formatCode>General</c:formatCode>
                <c:ptCount val="2"/>
                <c:pt idx="0">
                  <c:v>28</c:v>
                </c:pt>
                <c:pt idx="1">
                  <c:v>36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overlay val="0"/>
      <c:txPr>
        <a:bodyPr/>
        <a:lstStyle/>
        <a:p>
          <a:pPr>
            <a:defRPr lang="es-ES"/>
          </a:pPr>
          <a:endParaRPr lang="es-CL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es-CL"/>
    </a:p>
  </c:txPr>
  <c:externalData r:id="rId1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C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spPr>
            <a:solidFill>
              <a:schemeClr val="accent5">
                <a:lumMod val="40000"/>
                <a:lumOff val="60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800" baseline="0">
                    <a:latin typeface="Verdana" pitchFamily="34" charset="0"/>
                  </a:defRPr>
                </a:pPr>
                <a:endParaRPr lang="es-C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Hoja1!$B$15:$B$16</c:f>
              <c:numCache>
                <c:formatCode>General</c:formatCode>
                <c:ptCount val="2"/>
                <c:pt idx="0">
                  <c:v>623</c:v>
                </c:pt>
                <c:pt idx="1">
                  <c:v>686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09991424"/>
        <c:axId val="109992960"/>
        <c:axId val="0"/>
      </c:bar3DChart>
      <c:catAx>
        <c:axId val="109991424"/>
        <c:scaling>
          <c:orientation val="minMax"/>
        </c:scaling>
        <c:delete val="1"/>
        <c:axPos val="b"/>
        <c:majorTickMark val="out"/>
        <c:minorTickMark val="none"/>
        <c:tickLblPos val="nextTo"/>
        <c:crossAx val="109992960"/>
        <c:crosses val="autoZero"/>
        <c:auto val="1"/>
        <c:lblAlgn val="ctr"/>
        <c:lblOffset val="100"/>
        <c:noMultiLvlLbl val="0"/>
      </c:catAx>
      <c:valAx>
        <c:axId val="10999296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09991424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C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Urgencia</c:v>
                </c:pt>
              </c:strCache>
            </c:strRef>
          </c:tx>
          <c:spPr>
            <a:solidFill>
              <a:srgbClr val="E32C07"/>
            </a:solidFill>
          </c:spPr>
          <c:invertIfNegative val="0"/>
          <c:cat>
            <c:numRef>
              <c:f>Hoja1!$A$2:$A$6</c:f>
              <c:numCache>
                <c:formatCode>General</c:formatCode>
                <c:ptCount val="5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</c:numCache>
            </c:numRef>
          </c:cat>
          <c:val>
            <c:numRef>
              <c:f>Hoja1!$B$2:$B$6</c:f>
              <c:numCache>
                <c:formatCode>General</c:formatCode>
                <c:ptCount val="5"/>
                <c:pt idx="0">
                  <c:v>8587</c:v>
                </c:pt>
                <c:pt idx="1">
                  <c:v>10249</c:v>
                </c:pt>
                <c:pt idx="2">
                  <c:v>12809</c:v>
                </c:pt>
                <c:pt idx="3">
                  <c:v>17003</c:v>
                </c:pt>
                <c:pt idx="4">
                  <c:v>22375</c:v>
                </c:pt>
              </c:numCache>
            </c:numRef>
          </c:val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Atención Cerrada</c:v>
                </c:pt>
              </c:strCache>
            </c:strRef>
          </c:tx>
          <c:invertIfNegative val="0"/>
          <c:cat>
            <c:numRef>
              <c:f>Hoja1!$A$2:$A$6</c:f>
              <c:numCache>
                <c:formatCode>General</c:formatCode>
                <c:ptCount val="5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</c:numCache>
            </c:numRef>
          </c:cat>
          <c:val>
            <c:numRef>
              <c:f>Hoja1!$C$2:$C$6</c:f>
              <c:numCache>
                <c:formatCode>General</c:formatCode>
                <c:ptCount val="5"/>
                <c:pt idx="0">
                  <c:v>18301</c:v>
                </c:pt>
                <c:pt idx="1">
                  <c:v>18730</c:v>
                </c:pt>
                <c:pt idx="2">
                  <c:v>16113</c:v>
                </c:pt>
                <c:pt idx="3">
                  <c:v>6295</c:v>
                </c:pt>
                <c:pt idx="4">
                  <c:v>14464</c:v>
                </c:pt>
              </c:numCache>
            </c:numRef>
          </c:val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Atención Abierta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cat>
            <c:numRef>
              <c:f>Hoja1!$A$2:$A$6</c:f>
              <c:numCache>
                <c:formatCode>General</c:formatCode>
                <c:ptCount val="5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</c:numCache>
            </c:numRef>
          </c:cat>
          <c:val>
            <c:numRef>
              <c:f>Hoja1!$D$2:$D$6</c:f>
              <c:numCache>
                <c:formatCode>General</c:formatCode>
                <c:ptCount val="5"/>
                <c:pt idx="0">
                  <c:v>68831</c:v>
                </c:pt>
                <c:pt idx="1">
                  <c:v>76876</c:v>
                </c:pt>
                <c:pt idx="2">
                  <c:v>100081</c:v>
                </c:pt>
                <c:pt idx="3">
                  <c:v>115325</c:v>
                </c:pt>
                <c:pt idx="4">
                  <c:v>124859</c:v>
                </c:pt>
              </c:numCache>
            </c:numRef>
          </c:val>
        </c:ser>
        <c:ser>
          <c:idx val="3"/>
          <c:order val="3"/>
          <c:tx>
            <c:strRef>
              <c:f>Hoja1!$E$1</c:f>
              <c:strCache>
                <c:ptCount val="1"/>
                <c:pt idx="0">
                  <c:v>Total</c:v>
                </c:pt>
              </c:strCache>
            </c:strRef>
          </c:tx>
          <c:invertIfNegative val="0"/>
          <c:cat>
            <c:numRef>
              <c:f>Hoja1!$A$2:$A$6</c:f>
              <c:numCache>
                <c:formatCode>General</c:formatCode>
                <c:ptCount val="5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</c:numCache>
            </c:numRef>
          </c:cat>
          <c:val>
            <c:numRef>
              <c:f>Hoja1!$E$2:$E$6</c:f>
              <c:numCache>
                <c:formatCode>General</c:formatCode>
                <c:ptCount val="5"/>
                <c:pt idx="0">
                  <c:v>87132</c:v>
                </c:pt>
                <c:pt idx="1">
                  <c:v>95606</c:v>
                </c:pt>
                <c:pt idx="2">
                  <c:v>116194</c:v>
                </c:pt>
                <c:pt idx="3">
                  <c:v>121620</c:v>
                </c:pt>
                <c:pt idx="4">
                  <c:v>139323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33479808"/>
        <c:axId val="133481600"/>
        <c:axId val="0"/>
      </c:bar3DChart>
      <c:catAx>
        <c:axId val="1334798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lang="es-ES"/>
            </a:pPr>
            <a:endParaRPr lang="es-CL"/>
          </a:p>
        </c:txPr>
        <c:crossAx val="133481600"/>
        <c:crosses val="autoZero"/>
        <c:auto val="1"/>
        <c:lblAlgn val="ctr"/>
        <c:lblOffset val="100"/>
        <c:noMultiLvlLbl val="0"/>
      </c:catAx>
      <c:valAx>
        <c:axId val="13348160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lang="es-ES"/>
            </a:pPr>
            <a:endParaRPr lang="es-CL"/>
          </a:p>
        </c:txPr>
        <c:crossAx val="133479808"/>
        <c:crosses val="autoZero"/>
        <c:crossBetween val="between"/>
      </c:valAx>
    </c:plotArea>
    <c:legend>
      <c:legendPos val="r"/>
      <c:overlay val="0"/>
      <c:txPr>
        <a:bodyPr/>
        <a:lstStyle/>
        <a:p>
          <a:pPr>
            <a:defRPr lang="es-ES"/>
          </a:pPr>
          <a:endParaRPr lang="es-CL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s-CL"/>
    </a:p>
  </c:txPr>
  <c:externalData r:id="rId1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C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7389553771133818E-2"/>
          <c:y val="3.8022204652557484E-2"/>
          <c:w val="0.79730214045828907"/>
          <c:h val="0.8933079711747236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Hoja1!$B$2</c:f>
              <c:strCache>
                <c:ptCount val="1"/>
                <c:pt idx="0">
                  <c:v>2012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1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2"/>
            <c:invertIfNegative val="0"/>
            <c:bubble3D val="0"/>
            <c:spPr>
              <a:solidFill>
                <a:srgbClr val="FF0000"/>
              </a:solidFill>
            </c:spPr>
          </c:dPt>
          <c:cat>
            <c:strRef>
              <c:f>Hoja1!$A$3:$A$5</c:f>
              <c:strCache>
                <c:ptCount val="3"/>
                <c:pt idx="0">
                  <c:v>CESFAM Paihuano</c:v>
                </c:pt>
                <c:pt idx="1">
                  <c:v>CESFAM La Higuera</c:v>
                </c:pt>
                <c:pt idx="2">
                  <c:v>Servicio de Urgencias</c:v>
                </c:pt>
              </c:strCache>
            </c:strRef>
          </c:cat>
          <c:val>
            <c:numRef>
              <c:f>Hoja1!$B$3:$B$5</c:f>
              <c:numCache>
                <c:formatCode>General</c:formatCode>
                <c:ptCount val="3"/>
                <c:pt idx="0">
                  <c:v>18845</c:v>
                </c:pt>
                <c:pt idx="1">
                  <c:v>4881</c:v>
                </c:pt>
                <c:pt idx="2">
                  <c:v>17003</c:v>
                </c:pt>
              </c:numCache>
            </c:numRef>
          </c:val>
        </c:ser>
        <c:ser>
          <c:idx val="1"/>
          <c:order val="1"/>
          <c:tx>
            <c:strRef>
              <c:f>Hoja1!$C$2</c:f>
              <c:strCache>
                <c:ptCount val="1"/>
                <c:pt idx="0">
                  <c:v>2013</c:v>
                </c:pt>
              </c:strCache>
            </c:strRef>
          </c:tx>
          <c:invertIfNegative val="0"/>
          <c:cat>
            <c:strRef>
              <c:f>Hoja1!$A$3:$A$5</c:f>
              <c:strCache>
                <c:ptCount val="3"/>
                <c:pt idx="0">
                  <c:v>CESFAM Paihuano</c:v>
                </c:pt>
                <c:pt idx="1">
                  <c:v>CESFAM La Higuera</c:v>
                </c:pt>
                <c:pt idx="2">
                  <c:v>Servicio de Urgencias</c:v>
                </c:pt>
              </c:strCache>
            </c:strRef>
          </c:cat>
          <c:val>
            <c:numRef>
              <c:f>Hoja1!$C$3:$C$5</c:f>
              <c:numCache>
                <c:formatCode>General</c:formatCode>
                <c:ptCount val="3"/>
                <c:pt idx="0">
                  <c:v>18962</c:v>
                </c:pt>
                <c:pt idx="1">
                  <c:v>9367</c:v>
                </c:pt>
                <c:pt idx="2">
                  <c:v>22375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31555712"/>
        <c:axId val="131557248"/>
        <c:axId val="0"/>
      </c:bar3DChart>
      <c:catAx>
        <c:axId val="13155571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lang="es-ES" sz="1400"/>
            </a:pPr>
            <a:endParaRPr lang="es-CL"/>
          </a:p>
        </c:txPr>
        <c:crossAx val="131557248"/>
        <c:crosses val="autoZero"/>
        <c:auto val="1"/>
        <c:lblAlgn val="ctr"/>
        <c:lblOffset val="100"/>
        <c:noMultiLvlLbl val="0"/>
      </c:catAx>
      <c:valAx>
        <c:axId val="13155724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lang="es-ES"/>
            </a:pPr>
            <a:endParaRPr lang="es-CL"/>
          </a:p>
        </c:txPr>
        <c:crossAx val="131555712"/>
        <c:crosses val="autoZero"/>
        <c:crossBetween val="between"/>
      </c:valAx>
    </c:plotArea>
    <c:legend>
      <c:legendPos val="r"/>
      <c:overlay val="0"/>
      <c:txPr>
        <a:bodyPr/>
        <a:lstStyle/>
        <a:p>
          <a:pPr>
            <a:defRPr lang="es-ES"/>
          </a:pPr>
          <a:endParaRPr lang="es-CL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C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rgbClr val="E32C07"/>
            </a:solidFill>
          </c:spPr>
          <c:invertIfNegative val="0"/>
          <c:dLbls>
            <c:dLbl>
              <c:idx val="1"/>
              <c:layout>
                <c:manualLayout>
                  <c:x val="4.1666666666665885E-3"/>
                  <c:y val="-1.87499999999999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4.1666666666666683E-3"/>
                  <c:y val="-1.875000000000006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lang="es-ES" b="1"/>
                </a:pPr>
                <a:endParaRPr lang="es-C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Hoja1!$A$2:$A$4</c:f>
              <c:strCache>
                <c:ptCount val="3"/>
                <c:pt idx="0">
                  <c:v>Rx Urgencias</c:v>
                </c:pt>
                <c:pt idx="1">
                  <c:v>Rx Policlínicos</c:v>
                </c:pt>
                <c:pt idx="2">
                  <c:v>Total</c:v>
                </c:pt>
              </c:strCache>
            </c:strRef>
          </c:cat>
          <c:val>
            <c:numRef>
              <c:f>Hoja1!$B$2:$B$4</c:f>
              <c:numCache>
                <c:formatCode>General</c:formatCode>
                <c:ptCount val="3"/>
                <c:pt idx="0">
                  <c:v>2298</c:v>
                </c:pt>
                <c:pt idx="1">
                  <c:v>3301</c:v>
                </c:pt>
                <c:pt idx="2">
                  <c:v>5599</c:v>
                </c:pt>
              </c:numCache>
            </c:numRef>
          </c:val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2012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lang="es-ES" b="1"/>
                </a:pPr>
                <a:endParaRPr lang="es-C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Hoja1!$A$2:$A$4</c:f>
              <c:strCache>
                <c:ptCount val="3"/>
                <c:pt idx="0">
                  <c:v>Rx Urgencias</c:v>
                </c:pt>
                <c:pt idx="1">
                  <c:v>Rx Policlínicos</c:v>
                </c:pt>
                <c:pt idx="2">
                  <c:v>Total</c:v>
                </c:pt>
              </c:strCache>
            </c:strRef>
          </c:cat>
          <c:val>
            <c:numRef>
              <c:f>Hoja1!$C$2:$C$4</c:f>
              <c:numCache>
                <c:formatCode>General</c:formatCode>
                <c:ptCount val="3"/>
                <c:pt idx="0">
                  <c:v>4352</c:v>
                </c:pt>
                <c:pt idx="1">
                  <c:v>3653</c:v>
                </c:pt>
                <c:pt idx="2">
                  <c:v>8005</c:v>
                </c:pt>
              </c:numCache>
            </c:numRef>
          </c:val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2013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lang="es-ES" b="1"/>
                </a:pPr>
                <a:endParaRPr lang="es-C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Hoja1!$A$2:$A$4</c:f>
              <c:strCache>
                <c:ptCount val="3"/>
                <c:pt idx="0">
                  <c:v>Rx Urgencias</c:v>
                </c:pt>
                <c:pt idx="1">
                  <c:v>Rx Policlínicos</c:v>
                </c:pt>
                <c:pt idx="2">
                  <c:v>Total</c:v>
                </c:pt>
              </c:strCache>
            </c:strRef>
          </c:cat>
          <c:val>
            <c:numRef>
              <c:f>Hoja1!$D$2:$D$4</c:f>
              <c:numCache>
                <c:formatCode>General</c:formatCode>
                <c:ptCount val="3"/>
                <c:pt idx="0">
                  <c:v>4737</c:v>
                </c:pt>
                <c:pt idx="1">
                  <c:v>7163</c:v>
                </c:pt>
                <c:pt idx="2">
                  <c:v>12945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shape val="box"/>
        <c:axId val="133530752"/>
        <c:axId val="133532288"/>
        <c:axId val="133550080"/>
      </c:bar3DChart>
      <c:catAx>
        <c:axId val="133530752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lang="es-ES"/>
            </a:pPr>
            <a:endParaRPr lang="es-CL"/>
          </a:p>
        </c:txPr>
        <c:crossAx val="133532288"/>
        <c:crosses val="autoZero"/>
        <c:auto val="1"/>
        <c:lblAlgn val="ctr"/>
        <c:lblOffset val="100"/>
        <c:noMultiLvlLbl val="0"/>
      </c:catAx>
      <c:valAx>
        <c:axId val="13353228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lang="es-ES"/>
            </a:pPr>
            <a:endParaRPr lang="es-CL"/>
          </a:p>
        </c:txPr>
        <c:crossAx val="133530752"/>
        <c:crosses val="autoZero"/>
        <c:crossBetween val="between"/>
      </c:valAx>
      <c:serAx>
        <c:axId val="133550080"/>
        <c:scaling>
          <c:orientation val="minMax"/>
        </c:scaling>
        <c:delete val="1"/>
        <c:axPos val="b"/>
        <c:majorTickMark val="out"/>
        <c:minorTickMark val="none"/>
        <c:tickLblPos val="nextTo"/>
        <c:crossAx val="133532288"/>
        <c:crosses val="autoZero"/>
      </c:serAx>
    </c:plotArea>
    <c:legend>
      <c:legendPos val="b"/>
      <c:overlay val="0"/>
      <c:txPr>
        <a:bodyPr/>
        <a:lstStyle/>
        <a:p>
          <a:pPr>
            <a:defRPr lang="es-ES"/>
          </a:pPr>
          <a:endParaRPr lang="es-CL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s-CL"/>
    </a:p>
  </c:txPr>
  <c:externalData r:id="rId1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C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Pacientes atendidos por rangos de edad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1"/>
            <c:invertIfNegative val="0"/>
            <c:bubble3D val="0"/>
            <c:spPr>
              <a:solidFill>
                <a:srgbClr val="92D050"/>
              </a:solidFill>
            </c:spPr>
          </c:dPt>
          <c:dPt>
            <c:idx val="3"/>
            <c:invertIfNegative val="0"/>
            <c:bubble3D val="0"/>
            <c:spPr>
              <a:solidFill>
                <a:schemeClr val="accent4"/>
              </a:solidFill>
            </c:spPr>
          </c:dPt>
          <c:cat>
            <c:strRef>
              <c:f>Hoja1!$A$2:$A$6</c:f>
              <c:strCache>
                <c:ptCount val="4"/>
                <c:pt idx="0">
                  <c:v>0 a 9 </c:v>
                </c:pt>
                <c:pt idx="1">
                  <c:v>10 a 19 </c:v>
                </c:pt>
                <c:pt idx="2">
                  <c:v>20 a 64 </c:v>
                </c:pt>
                <c:pt idx="3">
                  <c:v>&gt; 64 </c:v>
                </c:pt>
              </c:strCache>
            </c:strRef>
          </c:cat>
          <c:val>
            <c:numRef>
              <c:f>Hoja1!$B$2:$B$6</c:f>
              <c:numCache>
                <c:formatCode>General</c:formatCode>
                <c:ptCount val="5"/>
                <c:pt idx="0">
                  <c:v>5605</c:v>
                </c:pt>
                <c:pt idx="1">
                  <c:v>2975</c:v>
                </c:pt>
                <c:pt idx="2">
                  <c:v>51696</c:v>
                </c:pt>
                <c:pt idx="3">
                  <c:v>29819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33925504"/>
        <c:axId val="133931392"/>
        <c:axId val="0"/>
      </c:bar3DChart>
      <c:catAx>
        <c:axId val="13392550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lang="es-ES"/>
            </a:pPr>
            <a:endParaRPr lang="es-CL"/>
          </a:p>
        </c:txPr>
        <c:crossAx val="133931392"/>
        <c:crosses val="autoZero"/>
        <c:auto val="1"/>
        <c:lblAlgn val="ctr"/>
        <c:lblOffset val="100"/>
        <c:noMultiLvlLbl val="0"/>
      </c:catAx>
      <c:valAx>
        <c:axId val="13393139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lang="es-ES"/>
            </a:pPr>
            <a:endParaRPr lang="es-CL"/>
          </a:p>
        </c:txPr>
        <c:crossAx val="133925504"/>
        <c:crosses val="autoZero"/>
        <c:crossBetween val="between"/>
      </c:valAx>
    </c:plotArea>
    <c:legend>
      <c:legendPos val="r"/>
      <c:legendEntry>
        <c:idx val="4"/>
        <c:delete val="1"/>
      </c:legendEntry>
      <c:overlay val="0"/>
      <c:txPr>
        <a:bodyPr/>
        <a:lstStyle/>
        <a:p>
          <a:pPr>
            <a:defRPr lang="es-ES"/>
          </a:pPr>
          <a:endParaRPr lang="es-CL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s-CL"/>
    </a:p>
  </c:txPr>
  <c:externalData r:id="rId1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C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Fármacos entregados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1"/>
            <c:invertIfNegative val="0"/>
            <c:bubble3D val="0"/>
            <c:spPr>
              <a:solidFill>
                <a:srgbClr val="92D050"/>
              </a:solidFill>
            </c:spPr>
          </c:dPt>
          <c:dPt>
            <c:idx val="2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3"/>
            <c:invertIfNegative val="0"/>
            <c:bubble3D val="0"/>
            <c:spPr>
              <a:solidFill>
                <a:srgbClr val="0070C0"/>
              </a:solidFill>
            </c:spPr>
          </c:dPt>
          <c:cat>
            <c:strRef>
              <c:f>Hoja1!$A$2:$A$5</c:f>
              <c:strCache>
                <c:ptCount val="4"/>
                <c:pt idx="0">
                  <c:v>0 a 9</c:v>
                </c:pt>
                <c:pt idx="1">
                  <c:v>10 a 19 </c:v>
                </c:pt>
                <c:pt idx="2">
                  <c:v>20 a 64</c:v>
                </c:pt>
                <c:pt idx="3">
                  <c:v>&gt; 64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9598</c:v>
                </c:pt>
                <c:pt idx="1">
                  <c:v>4650</c:v>
                </c:pt>
                <c:pt idx="2">
                  <c:v>96773</c:v>
                </c:pt>
                <c:pt idx="3">
                  <c:v>63512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34030464"/>
        <c:axId val="134032000"/>
        <c:axId val="0"/>
      </c:bar3DChart>
      <c:catAx>
        <c:axId val="13403046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lang="es-ES"/>
            </a:pPr>
            <a:endParaRPr lang="es-CL"/>
          </a:p>
        </c:txPr>
        <c:crossAx val="134032000"/>
        <c:crosses val="autoZero"/>
        <c:auto val="1"/>
        <c:lblAlgn val="ctr"/>
        <c:lblOffset val="100"/>
        <c:noMultiLvlLbl val="0"/>
      </c:catAx>
      <c:valAx>
        <c:axId val="13403200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lang="es-ES"/>
            </a:pPr>
            <a:endParaRPr lang="es-CL"/>
          </a:p>
        </c:txPr>
        <c:crossAx val="134030464"/>
        <c:crosses val="autoZero"/>
        <c:crossBetween val="between"/>
      </c:valAx>
    </c:plotArea>
    <c:legend>
      <c:legendPos val="r"/>
      <c:overlay val="0"/>
      <c:txPr>
        <a:bodyPr/>
        <a:lstStyle/>
        <a:p>
          <a:pPr>
            <a:defRPr lang="es-ES"/>
          </a:pPr>
          <a:endParaRPr lang="es-CL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s-CL"/>
    </a:p>
  </c:txPr>
  <c:externalData r:id="rId1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C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Hoja1!$B$1</c:f>
              <c:strCache>
                <c:ptCount val="1"/>
                <c:pt idx="0">
                  <c:v>Ventas</c:v>
                </c:pt>
              </c:strCache>
            </c:strRef>
          </c:tx>
          <c:explosion val="25"/>
          <c:dPt>
            <c:idx val="2"/>
            <c:bubble3D val="0"/>
            <c:spPr>
              <a:solidFill>
                <a:srgbClr val="CC3300"/>
              </a:solidFill>
            </c:spPr>
          </c:dPt>
          <c:cat>
            <c:strRef>
              <c:f>Hoja1!$A$2:$A$4</c:f>
              <c:strCache>
                <c:ptCount val="3"/>
                <c:pt idx="0">
                  <c:v>Sugerencias</c:v>
                </c:pt>
                <c:pt idx="1">
                  <c:v>felicitaciones</c:v>
                </c:pt>
                <c:pt idx="2">
                  <c:v>Reclamos</c:v>
                </c:pt>
              </c:strCache>
            </c:strRef>
          </c:cat>
          <c:val>
            <c:numRef>
              <c:f>Hoja1!$B$2:$B$4</c:f>
              <c:numCache>
                <c:formatCode>0%</c:formatCode>
                <c:ptCount val="3"/>
                <c:pt idx="0">
                  <c:v>3.0000000000000002E-2</c:v>
                </c:pt>
                <c:pt idx="1">
                  <c:v>0.29000000000000004</c:v>
                </c:pt>
                <c:pt idx="2">
                  <c:v>0.64000000000000012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s-CL"/>
    </a:p>
  </c:txPr>
  <c:externalData r:id="rId1">
    <c:autoUpdate val="0"/>
  </c:externalData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C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Hoja1!$B$1</c:f>
              <c:strCache>
                <c:ptCount val="1"/>
                <c:pt idx="0">
                  <c:v>Reclamos</c:v>
                </c:pt>
              </c:strCache>
            </c:strRef>
          </c:tx>
          <c:spPr>
            <a:ln>
              <a:solidFill>
                <a:srgbClr val="002060"/>
              </a:solidFill>
            </a:ln>
          </c:spPr>
          <c:explosion val="26"/>
          <c:dPt>
            <c:idx val="0"/>
            <c:bubble3D val="0"/>
            <c:spPr>
              <a:solidFill>
                <a:srgbClr val="FF0000"/>
              </a:solidFill>
              <a:ln>
                <a:solidFill>
                  <a:srgbClr val="002060"/>
                </a:solidFill>
              </a:ln>
            </c:spPr>
          </c:dPt>
          <c:dPt>
            <c:idx val="1"/>
            <c:bubble3D val="0"/>
            <c:spPr>
              <a:solidFill>
                <a:srgbClr val="66CCFF"/>
              </a:solidFill>
              <a:ln>
                <a:solidFill>
                  <a:srgbClr val="002060"/>
                </a:solidFill>
              </a:ln>
            </c:spPr>
          </c:dPt>
          <c:dPt>
            <c:idx val="2"/>
            <c:bubble3D val="0"/>
            <c:spPr>
              <a:solidFill>
                <a:srgbClr val="00B050"/>
              </a:solidFill>
              <a:ln>
                <a:solidFill>
                  <a:srgbClr val="002060"/>
                </a:solidFill>
              </a:ln>
            </c:spPr>
          </c:dPt>
          <c:cat>
            <c:strRef>
              <c:f>Hoja1!$A$2:$A$8</c:f>
              <c:strCache>
                <c:ptCount val="7"/>
                <c:pt idx="0">
                  <c:v>Trato</c:v>
                </c:pt>
                <c:pt idx="1">
                  <c:v>Procedimientos administrativos</c:v>
                </c:pt>
                <c:pt idx="2">
                  <c:v>Tiempo espera</c:v>
                </c:pt>
                <c:pt idx="3">
                  <c:v>Información</c:v>
                </c:pt>
                <c:pt idx="4">
                  <c:v>AUGE</c:v>
                </c:pt>
                <c:pt idx="5">
                  <c:v>Competencia Técnica</c:v>
                </c:pt>
                <c:pt idx="6">
                  <c:v>Infraestructura</c:v>
                </c:pt>
              </c:strCache>
            </c:strRef>
          </c:cat>
          <c:val>
            <c:numRef>
              <c:f>Hoja1!$B$2:$B$8</c:f>
              <c:numCache>
                <c:formatCode>0%</c:formatCode>
                <c:ptCount val="7"/>
                <c:pt idx="0">
                  <c:v>0.34</c:v>
                </c:pt>
                <c:pt idx="1">
                  <c:v>0.33000000000000007</c:v>
                </c:pt>
                <c:pt idx="2">
                  <c:v>0.15000000000000002</c:v>
                </c:pt>
                <c:pt idx="3">
                  <c:v>7.0000000000000021E-2</c:v>
                </c:pt>
                <c:pt idx="4" formatCode="0.00%">
                  <c:v>5.3999999999999999E-2</c:v>
                </c:pt>
                <c:pt idx="5">
                  <c:v>4.0000000000000008E-2</c:v>
                </c:pt>
                <c:pt idx="6" formatCode="0.0%">
                  <c:v>1.4999999999999998E-2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s-CL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0.17172</cdr:x>
      <cdr:y>0.92308</cdr:y>
    </cdr:from>
    <cdr:to>
      <cdr:x>0.77778</cdr:x>
      <cdr:y>1</cdr:y>
    </cdr:to>
    <cdr:sp macro="" textlink="">
      <cdr:nvSpPr>
        <cdr:cNvPr id="2" name="1 CuadroTexto"/>
        <cdr:cNvSpPr txBox="1"/>
      </cdr:nvSpPr>
      <cdr:spPr>
        <a:xfrm xmlns:a="http://schemas.openxmlformats.org/drawingml/2006/main">
          <a:off x="1224136" y="4536504"/>
          <a:ext cx="4320480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s-ES_tradnl" sz="1100" dirty="0" smtClean="0"/>
            <a:t>             </a:t>
          </a:r>
          <a:r>
            <a:rPr lang="es-ES_tradnl" sz="1800" dirty="0" smtClean="0"/>
            <a:t>2012                                      2013</a:t>
          </a:r>
          <a:endParaRPr lang="es-CL" sz="18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0.22101</cdr:x>
      <cdr:y>0.91379</cdr:y>
    </cdr:from>
    <cdr:to>
      <cdr:x>0.71577</cdr:x>
      <cdr:y>0.98276</cdr:y>
    </cdr:to>
    <cdr:sp macro="" textlink="">
      <cdr:nvSpPr>
        <cdr:cNvPr id="2" name="1 CuadroTexto"/>
        <cdr:cNvSpPr txBox="1"/>
      </cdr:nvSpPr>
      <cdr:spPr>
        <a:xfrm xmlns:a="http://schemas.openxmlformats.org/drawingml/2006/main">
          <a:off x="1511771" y="3816424"/>
          <a:ext cx="3384376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s-ES_tradnl" sz="1800" dirty="0" smtClean="0"/>
            <a:t>2012		              2013</a:t>
          </a:r>
          <a:endParaRPr lang="es-CL" sz="1800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0.30189</cdr:x>
      <cdr:y>0.75</cdr:y>
    </cdr:from>
    <cdr:to>
      <cdr:x>0.39623</cdr:x>
      <cdr:y>0.86765</cdr:y>
    </cdr:to>
    <cdr:sp macro="" textlink="">
      <cdr:nvSpPr>
        <cdr:cNvPr id="2" name="1 CuadroTexto"/>
        <cdr:cNvSpPr txBox="1"/>
      </cdr:nvSpPr>
      <cdr:spPr>
        <a:xfrm xmlns:a="http://schemas.openxmlformats.org/drawingml/2006/main">
          <a:off x="2286016" y="3643338"/>
          <a:ext cx="714380" cy="5715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es-CL" sz="1800" b="1" dirty="0" smtClean="0">
              <a:solidFill>
                <a:schemeClr val="accent4"/>
              </a:solidFill>
            </a:rPr>
            <a:t>33%</a:t>
          </a:r>
          <a:endParaRPr lang="es-CL" sz="1800" b="1" dirty="0">
            <a:solidFill>
              <a:schemeClr val="accent4"/>
            </a:solidFill>
          </a:endParaRPr>
        </a:p>
      </cdr:txBody>
    </cdr:sp>
  </cdr:relSizeAnchor>
  <cdr:relSizeAnchor xmlns:cdr="http://schemas.openxmlformats.org/drawingml/2006/chartDrawing">
    <cdr:from>
      <cdr:x>0.07547</cdr:x>
      <cdr:y>0.47059</cdr:y>
    </cdr:from>
    <cdr:to>
      <cdr:x>0.16038</cdr:x>
      <cdr:y>0.55882</cdr:y>
    </cdr:to>
    <cdr:sp macro="" textlink="">
      <cdr:nvSpPr>
        <cdr:cNvPr id="3" name="2 CuadroTexto"/>
        <cdr:cNvSpPr txBox="1"/>
      </cdr:nvSpPr>
      <cdr:spPr>
        <a:xfrm xmlns:a="http://schemas.openxmlformats.org/drawingml/2006/main">
          <a:off x="571504" y="2286016"/>
          <a:ext cx="642942" cy="4286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es-CL" sz="1800" b="1" dirty="0" smtClean="0">
              <a:solidFill>
                <a:schemeClr val="bg1"/>
              </a:solidFill>
            </a:rPr>
            <a:t>15%</a:t>
          </a:r>
          <a:endParaRPr lang="es-CL" sz="1800" b="1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0.12264</cdr:x>
      <cdr:y>0.22059</cdr:y>
    </cdr:from>
    <cdr:to>
      <cdr:x>0.19811</cdr:x>
      <cdr:y>0.30882</cdr:y>
    </cdr:to>
    <cdr:sp macro="" textlink="">
      <cdr:nvSpPr>
        <cdr:cNvPr id="4" name="3 CuadroTexto"/>
        <cdr:cNvSpPr txBox="1"/>
      </cdr:nvSpPr>
      <cdr:spPr>
        <a:xfrm xmlns:a="http://schemas.openxmlformats.org/drawingml/2006/main">
          <a:off x="928694" y="1071570"/>
          <a:ext cx="571504" cy="4286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es-CL" sz="2000" b="1" dirty="0">
              <a:solidFill>
                <a:schemeClr val="bg1"/>
              </a:solidFill>
            </a:rPr>
            <a:t>7</a:t>
          </a:r>
          <a:r>
            <a:rPr lang="es-CL" sz="1800" b="1" dirty="0" smtClean="0">
              <a:solidFill>
                <a:schemeClr val="bg1"/>
              </a:solidFill>
            </a:rPr>
            <a:t>%</a:t>
          </a:r>
          <a:endParaRPr lang="es-CL" sz="1800" b="1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0.17925</cdr:x>
      <cdr:y>0.11765</cdr:y>
    </cdr:from>
    <cdr:to>
      <cdr:x>0.26415</cdr:x>
      <cdr:y>0.19118</cdr:y>
    </cdr:to>
    <cdr:sp macro="" textlink="">
      <cdr:nvSpPr>
        <cdr:cNvPr id="5" name="4 CuadroTexto"/>
        <cdr:cNvSpPr txBox="1"/>
      </cdr:nvSpPr>
      <cdr:spPr>
        <a:xfrm xmlns:a="http://schemas.openxmlformats.org/drawingml/2006/main">
          <a:off x="1357322" y="571504"/>
          <a:ext cx="642942" cy="35719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es-CL" sz="1600" b="1" dirty="0" smtClean="0">
              <a:solidFill>
                <a:srgbClr val="002060"/>
              </a:solidFill>
            </a:rPr>
            <a:t>5,4%</a:t>
          </a:r>
          <a:endParaRPr lang="es-CL" sz="1600" b="1" dirty="0">
            <a:solidFill>
              <a:srgbClr val="002060"/>
            </a:solidFill>
          </a:endParaRPr>
        </a:p>
      </cdr:txBody>
    </cdr:sp>
  </cdr:relSizeAnchor>
  <cdr:relSizeAnchor xmlns:cdr="http://schemas.openxmlformats.org/drawingml/2006/chartDrawing">
    <cdr:from>
      <cdr:x>0.26415</cdr:x>
      <cdr:y>0.07353</cdr:y>
    </cdr:from>
    <cdr:to>
      <cdr:x>0.32076</cdr:x>
      <cdr:y>0.11765</cdr:y>
    </cdr:to>
    <cdr:sp macro="" textlink="">
      <cdr:nvSpPr>
        <cdr:cNvPr id="6" name="5 CuadroTexto"/>
        <cdr:cNvSpPr txBox="1"/>
      </cdr:nvSpPr>
      <cdr:spPr>
        <a:xfrm xmlns:a="http://schemas.openxmlformats.org/drawingml/2006/main">
          <a:off x="2000264" y="357190"/>
          <a:ext cx="428628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es-CL" sz="1200" b="1" dirty="0" smtClean="0">
              <a:solidFill>
                <a:schemeClr val="bg1"/>
              </a:solidFill>
            </a:rPr>
            <a:t>4%</a:t>
          </a:r>
          <a:endParaRPr lang="es-CL" sz="1200" b="1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0.33962</cdr:x>
      <cdr:y>0.01471</cdr:y>
    </cdr:from>
    <cdr:to>
      <cdr:x>0.42453</cdr:x>
      <cdr:y>0.10294</cdr:y>
    </cdr:to>
    <cdr:sp macro="" textlink="">
      <cdr:nvSpPr>
        <cdr:cNvPr id="7" name="6 CuadroTexto"/>
        <cdr:cNvSpPr txBox="1"/>
      </cdr:nvSpPr>
      <cdr:spPr>
        <a:xfrm xmlns:a="http://schemas.openxmlformats.org/drawingml/2006/main">
          <a:off x="2571768" y="71438"/>
          <a:ext cx="642942" cy="4286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es-CL" sz="1600" b="1" dirty="0" smtClean="0">
              <a:solidFill>
                <a:schemeClr val="accent2"/>
              </a:solidFill>
            </a:rPr>
            <a:t>1,5%</a:t>
          </a:r>
          <a:endParaRPr lang="es-CL" sz="1600" b="1" dirty="0">
            <a:solidFill>
              <a:schemeClr val="accent2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93186" name="AutoShape 2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93187" name="AutoShape 3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93188" name="Text Box 4"/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93189" name="Text Box 5"/>
          <p:cNvSpPr txBox="1">
            <a:spLocks noChangeArrowheads="1"/>
          </p:cNvSpPr>
          <p:nvPr/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07879" name="Rectangle 6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67238" cy="3424238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91" name="Rectangle 7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1638" cy="41100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noProof="0" smtClean="0"/>
          </a:p>
        </p:txBody>
      </p:sp>
      <p:sp>
        <p:nvSpPr>
          <p:cNvPr id="93192" name="Text Box 8"/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93193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67037" cy="4524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SzPct val="45000"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 smtClean="0">
                <a:solidFill>
                  <a:srgbClr val="000000"/>
                </a:solidFill>
                <a:latin typeface="Times New Roman" pitchFamily="16" charset="0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A923BAC3-133B-40B3-912C-A9BD86F64F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98099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201CFDE5-DB5E-4C2A-A56A-26D28833B5F3}" type="slidenum">
              <a:rPr lang="es-ES">
                <a:latin typeface="Times New Roman" pitchFamily="18" charset="0"/>
              </a:rPr>
              <a:pPr/>
              <a:t>1</a:t>
            </a:fld>
            <a:endParaRPr lang="es-ES">
              <a:latin typeface="Times New Roman" pitchFamily="18" charset="0"/>
            </a:endParaRPr>
          </a:p>
        </p:txBody>
      </p:sp>
      <p:sp>
        <p:nvSpPr>
          <p:cNvPr id="20992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0992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4FB4280E-BB9C-4431-8126-1C46C99D986D}" type="slidenum">
              <a:rPr lang="es-ES" smtClean="0">
                <a:latin typeface="Times New Roman" pitchFamily="18" charset="0"/>
                <a:ea typeface="DejaVu Sans Condensed"/>
                <a:cs typeface="DejaVu Sans Condensed"/>
              </a:rPr>
              <a:pPr/>
              <a:t>3</a:t>
            </a:fld>
            <a:endParaRPr lang="es-ES" smtClean="0">
              <a:latin typeface="Times New Roman" pitchFamily="18" charset="0"/>
              <a:ea typeface="DejaVu Sans Condensed"/>
              <a:cs typeface="DejaVu Sans Condensed"/>
            </a:endParaRPr>
          </a:p>
        </p:txBody>
      </p:sp>
      <p:sp>
        <p:nvSpPr>
          <p:cNvPr id="23654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23654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594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5B934510-E04E-4D56-B6CF-E5448C8B631E}" type="slidenum">
              <a:rPr lang="es-ES" smtClean="0">
                <a:latin typeface="Times New Roman" pitchFamily="18" charset="0"/>
                <a:ea typeface="DejaVu Sans Condensed"/>
                <a:cs typeface="DejaVu Sans Condensed"/>
              </a:rPr>
              <a:pPr/>
              <a:t>4</a:t>
            </a:fld>
            <a:endParaRPr lang="es-ES" smtClean="0">
              <a:latin typeface="Times New Roman" pitchFamily="18" charset="0"/>
              <a:ea typeface="DejaVu Sans Condensed"/>
              <a:cs typeface="DejaVu Sans Condensed"/>
            </a:endParaRPr>
          </a:p>
        </p:txBody>
      </p:sp>
      <p:sp>
        <p:nvSpPr>
          <p:cNvPr id="23859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23859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8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5C5673BD-C0AC-4216-A288-8859337AF7C2}" type="slidenum">
              <a:rPr lang="es-ES" smtClean="0">
                <a:latin typeface="Times New Roman" pitchFamily="18" charset="0"/>
                <a:ea typeface="DejaVu Sans Condensed"/>
                <a:cs typeface="DejaVu Sans Condensed"/>
              </a:rPr>
              <a:pPr/>
              <a:t>5</a:t>
            </a:fld>
            <a:endParaRPr lang="es-ES" smtClean="0">
              <a:latin typeface="Times New Roman" pitchFamily="18" charset="0"/>
              <a:ea typeface="DejaVu Sans Condensed"/>
              <a:cs typeface="DejaVu Sans Condensed"/>
            </a:endParaRPr>
          </a:p>
        </p:txBody>
      </p:sp>
      <p:sp>
        <p:nvSpPr>
          <p:cNvPr id="23961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68825" cy="3425825"/>
          </a:xfrm>
          <a:solidFill>
            <a:srgbClr val="FFFFFF"/>
          </a:solidFill>
          <a:ln/>
        </p:spPr>
      </p:sp>
      <p:sp>
        <p:nvSpPr>
          <p:cNvPr id="23962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F8E9740F-125D-4C06-8D21-EE317A29C670}" type="slidenum">
              <a:rPr lang="es-ES" smtClean="0">
                <a:latin typeface="Times New Roman" pitchFamily="18" charset="0"/>
                <a:ea typeface="DejaVu Sans Condensed"/>
                <a:cs typeface="DejaVu Sans Condensed"/>
              </a:rPr>
              <a:pPr/>
              <a:t>7</a:t>
            </a:fld>
            <a:endParaRPr lang="es-ES" smtClean="0">
              <a:latin typeface="Times New Roman" pitchFamily="18" charset="0"/>
              <a:ea typeface="DejaVu Sans Condensed"/>
              <a:cs typeface="DejaVu Sans Condensed"/>
            </a:endParaRPr>
          </a:p>
        </p:txBody>
      </p:sp>
      <p:sp>
        <p:nvSpPr>
          <p:cNvPr id="24166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24166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67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8A145694-68A5-45AF-BF68-57BBFF9A3134}" type="slidenum">
              <a:rPr lang="es-ES" smtClean="0">
                <a:latin typeface="Times New Roman" pitchFamily="18" charset="0"/>
                <a:ea typeface="DejaVu Sans Condensed"/>
                <a:cs typeface="DejaVu Sans Condensed"/>
              </a:rPr>
              <a:pPr/>
              <a:t>9</a:t>
            </a:fld>
            <a:endParaRPr lang="es-ES" smtClean="0">
              <a:latin typeface="Times New Roman" pitchFamily="18" charset="0"/>
              <a:ea typeface="DejaVu Sans Condensed"/>
              <a:cs typeface="DejaVu Sans Condensed"/>
            </a:endParaRPr>
          </a:p>
        </p:txBody>
      </p:sp>
      <p:sp>
        <p:nvSpPr>
          <p:cNvPr id="25190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25190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8A145694-68A5-45AF-BF68-57BBFF9A3134}" type="slidenum">
              <a:rPr lang="es-ES" smtClean="0">
                <a:latin typeface="Times New Roman" pitchFamily="18" charset="0"/>
                <a:ea typeface="DejaVu Sans Condensed"/>
                <a:cs typeface="DejaVu Sans Condensed"/>
              </a:rPr>
              <a:pPr/>
              <a:t>10</a:t>
            </a:fld>
            <a:endParaRPr lang="es-ES" smtClean="0">
              <a:latin typeface="Times New Roman" pitchFamily="18" charset="0"/>
              <a:ea typeface="DejaVu Sans Condensed"/>
              <a:cs typeface="DejaVu Sans Condensed"/>
            </a:endParaRPr>
          </a:p>
        </p:txBody>
      </p:sp>
      <p:sp>
        <p:nvSpPr>
          <p:cNvPr id="25190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25190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074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9075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Times New Roman" pitchFamily="18" charset="0"/>
              <a:ea typeface="ヒラギノ角ゴ Pro W3"/>
              <a:cs typeface="ヒラギノ角ゴ Pro W3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098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0099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Times New Roman" pitchFamily="18" charset="0"/>
              <a:ea typeface="ヒラギノ角ゴ Pro W3"/>
              <a:cs typeface="ヒラギノ角ゴ Pro W3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098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0099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Times New Roman" pitchFamily="18" charset="0"/>
              <a:ea typeface="ヒラギノ角ゴ Pro W3"/>
              <a:cs typeface="ヒラギノ角ゴ Pro W3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098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0099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Times New Roman" pitchFamily="18" charset="0"/>
              <a:ea typeface="ヒラギノ角ゴ Pro W3"/>
              <a:cs typeface="ヒラギノ角ゴ Pro W3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508267DA-8D2B-435A-A245-9A26BA9C9363}" type="slidenum">
              <a:rPr lang="es-ES" smtClean="0">
                <a:latin typeface="Times New Roman" pitchFamily="18" charset="0"/>
                <a:ea typeface="DejaVu Sans Condensed"/>
                <a:cs typeface="DejaVu Sans Condensed"/>
              </a:rPr>
              <a:pPr/>
              <a:t>15</a:t>
            </a:fld>
            <a:endParaRPr lang="es-ES" smtClean="0">
              <a:latin typeface="Times New Roman" pitchFamily="18" charset="0"/>
              <a:ea typeface="DejaVu Sans Condensed"/>
              <a:cs typeface="DejaVu Sans Condensed"/>
            </a:endParaRPr>
          </a:p>
        </p:txBody>
      </p:sp>
      <p:sp>
        <p:nvSpPr>
          <p:cNvPr id="26214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26214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170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609732B0-5480-45A2-AB83-18805CDF63BF}" type="slidenum">
              <a:rPr lang="es-ES" smtClean="0">
                <a:latin typeface="Times New Roman" pitchFamily="18" charset="0"/>
                <a:ea typeface="DejaVu Sans Condensed"/>
                <a:cs typeface="DejaVu Sans Condensed"/>
              </a:rPr>
              <a:pPr/>
              <a:t>16</a:t>
            </a:fld>
            <a:endParaRPr lang="es-ES" smtClean="0">
              <a:latin typeface="Times New Roman" pitchFamily="18" charset="0"/>
              <a:ea typeface="DejaVu Sans Condensed"/>
              <a:cs typeface="DejaVu Sans Condensed"/>
            </a:endParaRPr>
          </a:p>
        </p:txBody>
      </p:sp>
      <p:sp>
        <p:nvSpPr>
          <p:cNvPr id="26317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68825" cy="3425825"/>
          </a:xfrm>
          <a:solidFill>
            <a:srgbClr val="FFFFFF"/>
          </a:solidFill>
          <a:ln/>
        </p:spPr>
      </p:sp>
      <p:sp>
        <p:nvSpPr>
          <p:cNvPr id="26317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fld id="{C492F6E0-E2F2-4FC5-BDAC-9C11CF054677}" type="slidenum">
              <a:rPr lang="es-ES" smtClean="0">
                <a:solidFill>
                  <a:srgbClr val="000000"/>
                </a:solidFill>
                <a:latin typeface="Times New Roman" pitchFamily="18" charset="0"/>
                <a:ea typeface="DejaVu Sans Condensed"/>
                <a:cs typeface="DejaVu Sans Condensed"/>
              </a:rPr>
              <a:pPr eaLnBrk="1" hangingPunct="1"/>
              <a:t>17</a:t>
            </a:fld>
            <a:endParaRPr lang="es-ES" smtClean="0">
              <a:solidFill>
                <a:srgbClr val="000000"/>
              </a:solidFill>
              <a:latin typeface="Times New Roman" pitchFamily="18" charset="0"/>
              <a:ea typeface="DejaVu Sans Condensed"/>
              <a:cs typeface="DejaVu Sans Condensed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fld id="{2CA35BCF-9AF7-4FD3-A034-5BC6C2688AD7}" type="slidenum">
              <a:rPr lang="es-ES" smtClean="0">
                <a:solidFill>
                  <a:srgbClr val="000000"/>
                </a:solidFill>
                <a:latin typeface="Times New Roman" pitchFamily="18" charset="0"/>
                <a:ea typeface="DejaVu Sans Condensed"/>
                <a:cs typeface="DejaVu Sans Condensed"/>
              </a:rPr>
              <a:pPr eaLnBrk="1" hangingPunct="1"/>
              <a:t>18</a:t>
            </a:fld>
            <a:endParaRPr lang="es-ES" smtClean="0">
              <a:solidFill>
                <a:srgbClr val="000000"/>
              </a:solidFill>
              <a:latin typeface="Times New Roman" pitchFamily="18" charset="0"/>
              <a:ea typeface="DejaVu Sans Condensed"/>
              <a:cs typeface="DejaVu Sans Condensed"/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itchFamily="34" charset="0"/>
                <a:ea typeface="ヒラギノ角ゴ Pro W3"/>
                <a:cs typeface="ヒラギノ角ゴ Pro W3"/>
              </a:defRPr>
            </a:lvl1pPr>
            <a:lvl2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itchFamily="34" charset="0"/>
                <a:ea typeface="ヒラギノ角ゴ Pro W3"/>
                <a:cs typeface="ヒラギノ角ゴ Pro W3"/>
              </a:defRPr>
            </a:lvl2pPr>
            <a:lvl3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itchFamily="34" charset="0"/>
                <a:ea typeface="ヒラギノ角ゴ Pro W3"/>
                <a:cs typeface="ヒラギノ角ゴ Pro W3"/>
              </a:defRPr>
            </a:lvl3pPr>
            <a:lvl4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itchFamily="34" charset="0"/>
                <a:ea typeface="ヒラギノ角ゴ Pro W3"/>
                <a:cs typeface="ヒラギノ角ゴ Pro W3"/>
              </a:defRPr>
            </a:lvl4pPr>
            <a:lvl5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itchFamily="34" charset="0"/>
                <a:ea typeface="ヒラギノ角ゴ Pro W3"/>
                <a:cs typeface="ヒラギノ角ゴ Pro W3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itchFamily="34" charset="0"/>
                <a:ea typeface="ヒラギノ角ゴ Pro W3"/>
                <a:cs typeface="ヒラギノ角ゴ Pro W3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itchFamily="34" charset="0"/>
                <a:ea typeface="ヒラギノ角ゴ Pro W3"/>
                <a:cs typeface="ヒラギノ角ゴ Pro W3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itchFamily="34" charset="0"/>
                <a:ea typeface="ヒラギノ角ゴ Pro W3"/>
                <a:cs typeface="ヒラギノ角ゴ Pro W3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itchFamily="34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fld id="{5C398E0B-3FF0-4375-9507-1D8E3329E79A}" type="slidenum">
              <a:rPr lang="es-ES" smtClean="0">
                <a:solidFill>
                  <a:srgbClr val="000000"/>
                </a:solidFill>
                <a:latin typeface="Times New Roman" pitchFamily="18" charset="0"/>
                <a:ea typeface="DejaVu Sans Condensed"/>
                <a:cs typeface="DejaVu Sans Condensed"/>
              </a:rPr>
              <a:pPr eaLnBrk="1" hangingPunct="1"/>
              <a:t>19</a:t>
            </a:fld>
            <a:endParaRPr lang="es-ES" smtClean="0">
              <a:solidFill>
                <a:srgbClr val="000000"/>
              </a:solidFill>
              <a:latin typeface="Times New Roman" pitchFamily="18" charset="0"/>
              <a:ea typeface="DejaVu Sans Condensed"/>
              <a:cs typeface="DejaVu Sans Condensed"/>
            </a:endParaRPr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36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A2F37D82-F2DF-449A-B5AB-CF6299CB4686}" type="slidenum">
              <a:rPr lang="es-ES" smtClean="0">
                <a:latin typeface="Times New Roman" pitchFamily="18" charset="0"/>
                <a:ea typeface="DejaVu Sans Condensed"/>
                <a:cs typeface="DejaVu Sans Condensed"/>
              </a:rPr>
              <a:pPr/>
              <a:t>21</a:t>
            </a:fld>
            <a:endParaRPr lang="es-ES" smtClean="0">
              <a:latin typeface="Times New Roman" pitchFamily="18" charset="0"/>
              <a:ea typeface="DejaVu Sans Condensed"/>
              <a:cs typeface="DejaVu Sans Condensed"/>
            </a:endParaRPr>
          </a:p>
        </p:txBody>
      </p:sp>
      <p:sp>
        <p:nvSpPr>
          <p:cNvPr id="27136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27136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36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A2F37D82-F2DF-449A-B5AB-CF6299CB4686}" type="slidenum">
              <a:rPr lang="es-ES" smtClean="0">
                <a:latin typeface="Times New Roman" pitchFamily="18" charset="0"/>
                <a:ea typeface="DejaVu Sans Condensed"/>
                <a:cs typeface="DejaVu Sans Condensed"/>
              </a:rPr>
              <a:pPr/>
              <a:t>22</a:t>
            </a:fld>
            <a:endParaRPr lang="es-ES" smtClean="0">
              <a:latin typeface="Times New Roman" pitchFamily="18" charset="0"/>
              <a:ea typeface="DejaVu Sans Condensed"/>
              <a:cs typeface="DejaVu Sans Condensed"/>
            </a:endParaRPr>
          </a:p>
        </p:txBody>
      </p:sp>
      <p:sp>
        <p:nvSpPr>
          <p:cNvPr id="27136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27136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23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23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061AFE22-BBD1-4643-AA44-73A05C8FCC7E}" type="slidenum">
              <a:rPr lang="es-ES" smtClean="0">
                <a:latin typeface="Times New Roman" pitchFamily="18" charset="0"/>
                <a:ea typeface="DejaVu Sans Condensed"/>
                <a:cs typeface="DejaVu Sans Condensed"/>
              </a:rPr>
              <a:pPr/>
              <a:t>25</a:t>
            </a:fld>
            <a:endParaRPr lang="es-ES" smtClean="0">
              <a:latin typeface="Times New Roman" pitchFamily="18" charset="0"/>
              <a:ea typeface="DejaVu Sans Condensed"/>
              <a:cs typeface="DejaVu Sans Condensed"/>
            </a:endParaRPr>
          </a:p>
        </p:txBody>
      </p:sp>
      <p:sp>
        <p:nvSpPr>
          <p:cNvPr id="28160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28160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061AFE22-BBD1-4643-AA44-73A05C8FCC7E}" type="slidenum">
              <a:rPr lang="es-ES" smtClean="0">
                <a:latin typeface="Times New Roman" pitchFamily="18" charset="0"/>
                <a:ea typeface="DejaVu Sans Condensed"/>
                <a:cs typeface="DejaVu Sans Condensed"/>
              </a:rPr>
              <a:pPr/>
              <a:t>26</a:t>
            </a:fld>
            <a:endParaRPr lang="es-ES" smtClean="0">
              <a:latin typeface="Times New Roman" pitchFamily="18" charset="0"/>
              <a:ea typeface="DejaVu Sans Condensed"/>
              <a:cs typeface="DejaVu Sans Condensed"/>
            </a:endParaRPr>
          </a:p>
        </p:txBody>
      </p:sp>
      <p:sp>
        <p:nvSpPr>
          <p:cNvPr id="28160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28160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2733CCAE-C3AE-490B-A43F-549BB40BF953}" type="slidenum">
              <a:rPr lang="es-ES" smtClean="0">
                <a:latin typeface="Times New Roman" pitchFamily="18" charset="0"/>
                <a:ea typeface="DejaVu Sans Condensed"/>
                <a:cs typeface="DejaVu Sans Condensed"/>
              </a:rPr>
              <a:pPr/>
              <a:t>27</a:t>
            </a:fld>
            <a:endParaRPr lang="es-ES" smtClean="0">
              <a:latin typeface="Times New Roman" pitchFamily="18" charset="0"/>
              <a:ea typeface="DejaVu Sans Condensed"/>
              <a:cs typeface="DejaVu Sans Condensed"/>
            </a:endParaRPr>
          </a:p>
        </p:txBody>
      </p:sp>
      <p:sp>
        <p:nvSpPr>
          <p:cNvPr id="6861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6861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698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FD4DB801-48CD-4369-BFE8-1AE5F1135592}" type="slidenum">
              <a:rPr lang="es-ES" smtClean="0">
                <a:latin typeface="Times New Roman" pitchFamily="18" charset="0"/>
                <a:ea typeface="DejaVu Sans Condensed"/>
                <a:cs typeface="DejaVu Sans Condensed"/>
              </a:rPr>
              <a:pPr/>
              <a:t>28</a:t>
            </a:fld>
            <a:endParaRPr lang="es-ES" smtClean="0">
              <a:latin typeface="Times New Roman" pitchFamily="18" charset="0"/>
              <a:ea typeface="DejaVu Sans Condensed"/>
              <a:cs typeface="DejaVu Sans Condensed"/>
            </a:endParaRPr>
          </a:p>
        </p:txBody>
      </p:sp>
      <p:sp>
        <p:nvSpPr>
          <p:cNvPr id="28569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28570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2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FF073663-488C-45AA-8170-A0FB40FAD872}" type="slidenum">
              <a:rPr lang="es-ES" smtClean="0">
                <a:latin typeface="Times New Roman" pitchFamily="18" charset="0"/>
                <a:ea typeface="DejaVu Sans Condensed"/>
                <a:cs typeface="DejaVu Sans Condensed"/>
              </a:rPr>
              <a:pPr/>
              <a:t>29</a:t>
            </a:fld>
            <a:endParaRPr lang="es-ES" smtClean="0">
              <a:latin typeface="Times New Roman" pitchFamily="18" charset="0"/>
              <a:ea typeface="DejaVu Sans Condensed"/>
              <a:cs typeface="DejaVu Sans Condensed"/>
            </a:endParaRPr>
          </a:p>
        </p:txBody>
      </p:sp>
      <p:sp>
        <p:nvSpPr>
          <p:cNvPr id="286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68825" cy="3425825"/>
          </a:xfrm>
          <a:solidFill>
            <a:srgbClr val="FFFFFF"/>
          </a:solidFill>
          <a:ln/>
        </p:spPr>
      </p:sp>
      <p:sp>
        <p:nvSpPr>
          <p:cNvPr id="286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6F17C8B7-1A07-4601-AE88-B1EB1D821C26}" type="slidenum">
              <a:rPr lang="es-ES" smtClean="0">
                <a:latin typeface="Times New Roman" pitchFamily="18" charset="0"/>
                <a:ea typeface="DejaVu Sans Condensed"/>
                <a:cs typeface="DejaVu Sans Condensed"/>
              </a:rPr>
              <a:pPr/>
              <a:t>30</a:t>
            </a:fld>
            <a:endParaRPr lang="es-ES" smtClean="0">
              <a:latin typeface="Times New Roman" pitchFamily="18" charset="0"/>
              <a:ea typeface="DejaVu Sans Condensed"/>
              <a:cs typeface="DejaVu Sans Condensed"/>
            </a:endParaRPr>
          </a:p>
        </p:txBody>
      </p:sp>
      <p:sp>
        <p:nvSpPr>
          <p:cNvPr id="6963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6963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0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6DA230FD-D725-46CA-A488-3A1E000CF89A}" type="slidenum">
              <a:rPr lang="es-ES" smtClean="0">
                <a:latin typeface="Times New Roman" pitchFamily="18" charset="0"/>
                <a:ea typeface="DejaVu Sans Condensed"/>
                <a:cs typeface="DejaVu Sans Condensed"/>
              </a:rPr>
              <a:pPr/>
              <a:t>32</a:t>
            </a:fld>
            <a:endParaRPr lang="es-ES" smtClean="0">
              <a:latin typeface="Times New Roman" pitchFamily="18" charset="0"/>
              <a:ea typeface="DejaVu Sans Condensed"/>
              <a:cs typeface="DejaVu Sans Condensed"/>
            </a:endParaRPr>
          </a:p>
        </p:txBody>
      </p:sp>
      <p:sp>
        <p:nvSpPr>
          <p:cNvPr id="28877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28877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0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6DA230FD-D725-46CA-A488-3A1E000CF89A}" type="slidenum">
              <a:rPr lang="es-ES" smtClean="0">
                <a:latin typeface="Times New Roman" pitchFamily="18" charset="0"/>
                <a:ea typeface="DejaVu Sans Condensed"/>
                <a:cs typeface="DejaVu Sans Condensed"/>
              </a:rPr>
              <a:pPr/>
              <a:t>33</a:t>
            </a:fld>
            <a:endParaRPr lang="es-ES" smtClean="0">
              <a:latin typeface="Times New Roman" pitchFamily="18" charset="0"/>
              <a:ea typeface="DejaVu Sans Condensed"/>
              <a:cs typeface="DejaVu Sans Condensed"/>
            </a:endParaRPr>
          </a:p>
        </p:txBody>
      </p:sp>
      <p:sp>
        <p:nvSpPr>
          <p:cNvPr id="28877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28877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0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6DA230FD-D725-46CA-A488-3A1E000CF89A}" type="slidenum">
              <a:rPr lang="es-ES" smtClean="0">
                <a:latin typeface="Times New Roman" pitchFamily="18" charset="0"/>
                <a:ea typeface="DejaVu Sans Condensed"/>
                <a:cs typeface="DejaVu Sans Condensed"/>
              </a:rPr>
              <a:pPr/>
              <a:t>34</a:t>
            </a:fld>
            <a:endParaRPr lang="es-ES" smtClean="0">
              <a:latin typeface="Times New Roman" pitchFamily="18" charset="0"/>
              <a:ea typeface="DejaVu Sans Condensed"/>
              <a:cs typeface="DejaVu Sans Condensed"/>
            </a:endParaRPr>
          </a:p>
        </p:txBody>
      </p:sp>
      <p:sp>
        <p:nvSpPr>
          <p:cNvPr id="28877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28877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0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6DA230FD-D725-46CA-A488-3A1E000CF89A}" type="slidenum">
              <a:rPr lang="es-ES" smtClean="0">
                <a:latin typeface="Times New Roman" pitchFamily="18" charset="0"/>
                <a:ea typeface="DejaVu Sans Condensed"/>
                <a:cs typeface="DejaVu Sans Condensed"/>
              </a:rPr>
              <a:pPr/>
              <a:t>36</a:t>
            </a:fld>
            <a:endParaRPr lang="es-ES" smtClean="0">
              <a:latin typeface="Times New Roman" pitchFamily="18" charset="0"/>
              <a:ea typeface="DejaVu Sans Condensed"/>
              <a:cs typeface="DejaVu Sans Condensed"/>
            </a:endParaRPr>
          </a:p>
        </p:txBody>
      </p:sp>
      <p:sp>
        <p:nvSpPr>
          <p:cNvPr id="28877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28877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4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1F0681CE-9789-481B-9C38-AAA7EA3B15B1}" type="slidenum">
              <a:rPr lang="es-ES" smtClean="0">
                <a:latin typeface="Times New Roman" pitchFamily="18" charset="0"/>
                <a:ea typeface="DejaVu Sans Condensed"/>
                <a:cs typeface="DejaVu Sans Condensed"/>
              </a:rPr>
              <a:pPr/>
              <a:t>37</a:t>
            </a:fld>
            <a:endParaRPr lang="es-ES" smtClean="0">
              <a:latin typeface="Times New Roman" pitchFamily="18" charset="0"/>
              <a:ea typeface="DejaVu Sans Condensed"/>
              <a:cs typeface="DejaVu Sans Condensed"/>
            </a:endParaRPr>
          </a:p>
        </p:txBody>
      </p:sp>
      <p:sp>
        <p:nvSpPr>
          <p:cNvPr id="28979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28979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84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239BF98D-BFA4-4860-B26A-31AEBE25FEE5}" type="slidenum">
              <a:rPr lang="es-ES" smtClean="0">
                <a:latin typeface="Times New Roman" pitchFamily="18" charset="0"/>
                <a:ea typeface="DejaVu Sans Condensed"/>
                <a:cs typeface="DejaVu Sans Condensed"/>
              </a:rPr>
              <a:pPr/>
              <a:t>41</a:t>
            </a:fld>
            <a:endParaRPr lang="es-ES" smtClean="0">
              <a:latin typeface="Times New Roman" pitchFamily="18" charset="0"/>
              <a:ea typeface="DejaVu Sans Condensed"/>
              <a:cs typeface="DejaVu Sans Condensed"/>
            </a:endParaRPr>
          </a:p>
        </p:txBody>
      </p:sp>
      <p:sp>
        <p:nvSpPr>
          <p:cNvPr id="29184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68825" cy="3425825"/>
          </a:xfrm>
          <a:solidFill>
            <a:srgbClr val="FFFFFF"/>
          </a:solidFill>
          <a:ln/>
        </p:spPr>
      </p:sp>
      <p:sp>
        <p:nvSpPr>
          <p:cNvPr id="29184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84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239BF98D-BFA4-4860-B26A-31AEBE25FEE5}" type="slidenum">
              <a:rPr lang="es-ES" smtClean="0">
                <a:latin typeface="Times New Roman" pitchFamily="18" charset="0"/>
                <a:ea typeface="DejaVu Sans Condensed"/>
                <a:cs typeface="DejaVu Sans Condensed"/>
              </a:rPr>
              <a:pPr/>
              <a:t>42</a:t>
            </a:fld>
            <a:endParaRPr lang="es-ES" smtClean="0">
              <a:latin typeface="Times New Roman" pitchFamily="18" charset="0"/>
              <a:ea typeface="DejaVu Sans Condensed"/>
              <a:cs typeface="DejaVu Sans Condensed"/>
            </a:endParaRPr>
          </a:p>
        </p:txBody>
      </p:sp>
      <p:sp>
        <p:nvSpPr>
          <p:cNvPr id="29184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68825" cy="3425825"/>
          </a:xfrm>
          <a:solidFill>
            <a:srgbClr val="FFFFFF"/>
          </a:solidFill>
          <a:ln/>
        </p:spPr>
      </p:sp>
      <p:sp>
        <p:nvSpPr>
          <p:cNvPr id="29184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890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44F4F66A-DA5C-4D6D-BB87-136B12F39BF8}" type="slidenum">
              <a:rPr lang="es-ES" smtClean="0">
                <a:latin typeface="Times New Roman" pitchFamily="18" charset="0"/>
                <a:ea typeface="DejaVu Sans Condensed"/>
                <a:cs typeface="DejaVu Sans Condensed"/>
              </a:rPr>
              <a:pPr/>
              <a:t>43</a:t>
            </a:fld>
            <a:endParaRPr lang="es-ES" smtClean="0">
              <a:latin typeface="Times New Roman" pitchFamily="18" charset="0"/>
              <a:ea typeface="DejaVu Sans Condensed"/>
              <a:cs typeface="DejaVu Sans Condensed"/>
            </a:endParaRPr>
          </a:p>
        </p:txBody>
      </p:sp>
      <p:sp>
        <p:nvSpPr>
          <p:cNvPr id="293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68825" cy="3425825"/>
          </a:xfrm>
          <a:solidFill>
            <a:srgbClr val="FFFFFF"/>
          </a:solidFill>
          <a:ln/>
        </p:spPr>
      </p:sp>
      <p:sp>
        <p:nvSpPr>
          <p:cNvPr id="293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890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44F4F66A-DA5C-4D6D-BB87-136B12F39BF8}" type="slidenum">
              <a:rPr lang="es-ES" smtClean="0">
                <a:latin typeface="Times New Roman" pitchFamily="18" charset="0"/>
                <a:ea typeface="DejaVu Sans Condensed"/>
                <a:cs typeface="DejaVu Sans Condensed"/>
              </a:rPr>
              <a:pPr/>
              <a:t>44</a:t>
            </a:fld>
            <a:endParaRPr lang="es-ES" smtClean="0">
              <a:latin typeface="Times New Roman" pitchFamily="18" charset="0"/>
              <a:ea typeface="DejaVu Sans Condensed"/>
              <a:cs typeface="DejaVu Sans Condensed"/>
            </a:endParaRPr>
          </a:p>
        </p:txBody>
      </p:sp>
      <p:sp>
        <p:nvSpPr>
          <p:cNvPr id="293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68825" cy="3425825"/>
          </a:xfrm>
          <a:solidFill>
            <a:srgbClr val="FFFFFF"/>
          </a:solidFill>
          <a:ln/>
        </p:spPr>
      </p:sp>
      <p:sp>
        <p:nvSpPr>
          <p:cNvPr id="293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ln/>
        </p:spPr>
        <p:txBody>
          <a:bodyPr wrap="none" anchor="ctr"/>
          <a:lstStyle/>
          <a:p>
            <a:endParaRPr 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17A1FC6-F141-44CD-AC5E-6532098240DE}" type="slidenum">
              <a:rPr lang="es-ES">
                <a:latin typeface="Times New Roman" pitchFamily="18" charset="0"/>
              </a:rPr>
              <a:pPr/>
              <a:t>72</a:t>
            </a:fld>
            <a:endParaRPr lang="es-ES">
              <a:latin typeface="Times New Roman" pitchFamily="18" charset="0"/>
            </a:endParaRPr>
          </a:p>
        </p:txBody>
      </p:sp>
      <p:sp>
        <p:nvSpPr>
          <p:cNvPr id="208899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094F4CDD-9B34-4B6B-B350-A1896B5459F1}" type="slidenum">
              <a:rPr lang="es-ES" sz="1200">
                <a:solidFill>
                  <a:srgbClr val="FFFFFF"/>
                </a:solidFill>
                <a:ea typeface="WenQuanYi Micro Hei" charset="0"/>
                <a:cs typeface="WenQuanYi Micro Hei" charset="0"/>
              </a:rPr>
              <a:pPr algn="r"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72</a:t>
            </a:fld>
            <a:endParaRPr lang="es-ES" sz="1200">
              <a:solidFill>
                <a:srgbClr val="FFFFFF"/>
              </a:solidFill>
              <a:ea typeface="WenQuanYi Micro Hei" charset="0"/>
              <a:cs typeface="WenQuanYi Micro Hei" charset="0"/>
            </a:endParaRPr>
          </a:p>
        </p:txBody>
      </p:sp>
      <p:sp>
        <p:nvSpPr>
          <p:cNvPr id="208900" name="Rectangle 2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08901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ts val="45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s-CL" smtClean="0">
              <a:latin typeface="Arial" charset="0"/>
              <a:ea typeface="WenQuanYi Micro Hei" charset="0"/>
              <a:cs typeface="WenQuanYi Micro Hei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4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4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5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5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5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6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6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6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6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6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6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6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6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6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6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6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6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7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7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7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7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7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7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7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7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7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7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7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7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7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7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7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7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7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7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7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7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7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7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7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7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7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7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7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7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7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7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7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7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7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7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8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8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8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8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8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8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8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8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8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8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8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8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8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8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8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8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8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8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8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8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8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8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8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8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8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8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8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8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8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8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8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8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8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8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8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8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8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8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8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7.xml"/></Relationships>
</file>

<file path=ppt/slideLayouts/_rels/slideLayout8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7.xml"/></Relationships>
</file>

<file path=ppt/slideLayouts/_rels/slideLayout8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7.xml"/></Relationships>
</file>

<file path=ppt/slideLayouts/_rels/slideLayout8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7.xml"/></Relationships>
</file>

<file path=ppt/slideLayouts/_rels/slideLayout8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7.xml"/></Relationships>
</file>

<file path=ppt/slideLayouts/_rels/slideLayout8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7.xml"/></Relationships>
</file>

<file path=ppt/slideLayouts/_rels/slideLayout8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7.xml"/></Relationships>
</file>

<file path=ppt/slideLayouts/_rels/slideLayout8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7.xml"/></Relationships>
</file>

<file path=ppt/slideLayouts/_rels/slideLayout8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7.xml"/></Relationships>
</file>

<file path=ppt/slideLayouts/_rels/slideLayout8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7.xml"/></Relationships>
</file>

<file path=ppt/slideLayouts/_rels/slideLayout8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7.xml"/></Relationships>
</file>

<file path=ppt/slideLayouts/_rels/slideLayout8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8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8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8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8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8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8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9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9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9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9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9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9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9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9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9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9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9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9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9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9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9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9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9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9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9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9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9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9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9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9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9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9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9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9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9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9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9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9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9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9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9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9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9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9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9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9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9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9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9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9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9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9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9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9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9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9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9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9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9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9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9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9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9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9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9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E026E4-EBF9-41F1-B43A-D02EB7EA356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D8DC51-E52C-44C2-9BBE-EDDE04AD98E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129657-F3DC-4690-A6C4-9A8642B47A4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E27B84-89F8-479C-A053-83156D9A8E6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F2E8C9-861C-4424-9A6A-63E825434C3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1EA13F-A7EA-4A6A-A38B-7A742DCB99C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021062-39C9-4726-8E45-E3B19FC8782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A8F61E-178F-44D6-8B8D-6DDB79B9272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113063-2861-4C0D-A7B6-1D8CA8DC53B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67D8FE-22E0-4EAB-9E3D-D0022337609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452349-EF6B-4FE2-87FA-B935EAED0DD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strips dir="rd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strips dir="rd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strips dir="rd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strips dir="rd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strips dir="rd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54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5025" y="1604963"/>
            <a:ext cx="4037013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strips dir="rd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strips dir="rd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strips dir="rd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6225" y="174625"/>
            <a:ext cx="2055813" cy="59515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74625"/>
            <a:ext cx="6016625" cy="59515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94C606-7D51-4637-9BBB-8FC0BEED5F9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F510F8-F61F-41D3-8F67-27A269B5BB6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F15696-F235-4F02-85E0-439CD3C3320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8A94C1-9229-44E3-80E7-0DE7BD43372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939E55-4DA8-40F0-8760-F6B9C471CC7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5F3173-8EF1-4999-AE09-5C46C4E1E17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81B004-2451-4EAE-933E-9CF93ECCA61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F537F5-DD6A-4625-9299-C15C66CDC2C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504193-5560-41FA-8FA5-25302C00F71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BA6787-3766-4B02-BFD2-303C8B7E91F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C11D71-53B8-4B72-888D-628DB802A5B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strips dir="rd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strips dir="rd"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strips dir="rd"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strips dir="rd"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6FEAF-648F-49F2-8755-FD8400CFEC6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803707-8FA0-4376-B0F5-8BDC813C61D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5F761F-989E-4F43-AB82-55F73C954CB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FF92FC-8DA5-4A48-9609-08153B6E9BF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48F597-86FA-4A3F-BB09-A0BCDC1AEEA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DC332F-7BA7-4648-A742-6B4A16B6920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52D626-0437-42C5-AB66-73B24C89F08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7BD8D1-F6C4-46A6-8C9A-69C44274339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5EAAF0-3BD1-464A-BAD9-B0B8C09FC4C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7BEE70-EED6-4ED0-BB55-4350CA97687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041719-E6E1-4D9F-9F04-B83FA45B704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strips dir="rd"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strips dir="rd"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strips dir="rd"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strips dir="rd"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994B50-D32B-4071-9F67-9A8FBCCF0D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64050C-2E26-4499-AA6D-9B125202840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1A743A-049B-446C-A5D9-6D4E3A168C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FE7D9D-0767-4CD9-820A-988EDCA8CBB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870FFE-705E-47D0-ABCA-CE1B5F3817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CBB40E-E92A-42E4-BFD4-DB081ADF9C5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3AF8E5-0284-4949-A6BE-B0EEA58A12C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18B820-92D7-4CD2-A4FB-8326ED6913B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32376C-E347-4DEA-94CD-94406042229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3EFC4C-CF85-4F01-B044-0F1EE02CA48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C30CA4-6A1A-4199-A456-35AA57E557D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2AACE8-8F40-44FA-ACC9-1C27B53CC48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8F1272-FBF1-4EC3-B963-C5DD11FB31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05A3B5-0F95-4926-B1F8-073809A12C1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A9246B-8DED-4ED8-9438-FC5441B16AD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D3467B-EA9C-482A-BF84-A2EB53F360D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41A312-3E1A-4D0B-89CA-5DF548F23AE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75B464-CB63-48F5-A3F0-9A337B8F904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3E743D-65FA-46F8-BFAA-70C8E9008B5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017DE2-188C-4A55-9EC9-A2F768D63C4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6F3F24-2382-4FB2-B29E-5AAE71A157F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C8D99F-FACA-4822-97FE-F5506D3BD68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74B12E-37C3-4320-87B4-C07F4E1A5D7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69D914-FFF4-4CE6-BEA3-54C0F9431C7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F2FE62-D033-40BE-9793-F346B395F0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0C9DFD-2D18-43AE-8990-FB3EB25B22B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6E90CE-6C67-451C-8103-10B9990A536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F39A92-D2C7-40C3-A612-64FCAB3BABB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7E398C-F891-4E9D-A80C-F923B99D271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5D8347-FEAD-478B-B52D-D462B10BC23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8E8A34-B534-4AC4-AB87-60DC2F31FB2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868B5F-75E4-4105-8845-E0BA4A968B3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EDEB22-2225-4044-A951-F36268FBE42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C34B06-BCAD-4C88-BD0C-7230723BE7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64E63D-13D7-4F83-AC4A-D918E65133C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DD1C62-59A0-4089-90A9-8B347733F5A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4C2925-1AD5-4804-9BE3-377C852C27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C478F7-6F00-48EB-A7BD-B856F9014AD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A0ADD8-B3EC-46FE-A2D5-D1B5944ED74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2F779-A7F4-4564-81FA-CD969B07D64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B35240-79ED-4EB2-AFD3-C693F7AC32A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97152D-BEAB-4D9B-A956-8EF48DEB0B3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D96D24-5114-4177-ABA4-2AA51CDDF97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D023C8-BD2E-4E3C-84C0-AB7E64F72D2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26CA42-46B0-445D-AB36-E366B175D8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87446D-8620-4B67-91D5-ABD67BF7E70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4380DA-C25B-40ED-98D2-C706D721DCE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BFA90C-FB72-49C2-9E90-5304A381994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9F205F-7116-41D3-863C-044DE90C442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A408BE-8E96-4C43-B6DA-FE7456AE649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C651AF-30AD-44CF-B079-A949DCF7FEF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A29525-F023-4D06-8E98-3058EA6B4B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123EBE-4EE2-46E3-A68B-7D6C85D72E4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17E61F-035A-4481-804E-CC34A81025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E65F7-3C52-4D2D-8EB9-A23E68E9F53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1FFBC-22EB-4E66-96EA-B00F8577E8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A25B13-206D-4263-BFB3-A7CEDD4EDB4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74DF2D-2FF1-47D8-8C34-66B56D3BC45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104979-7649-4D20-A501-90F592D93EE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90E12-D031-41B0-A96E-FE6215E6631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D29B79-69B3-4992-8CA2-39C6C77F59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B15546-4D6E-4D61-A4D2-FC8A48D414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756BF5-EB2D-44C3-8B1D-B1C99AB76DE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79AFB7-CB8F-4C19-818C-EC4BB8266F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96BEFE-8D33-4299-99E3-93835C15E95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C00820-655B-42E7-BC79-F142036E62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CEC5F2-C088-44A3-BAD7-4262876C25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D35D8C-086C-4E66-BCB4-312E4953CAD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07DC8-2B1C-452D-8B7E-844C79B4222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224D16-4B5A-4C9C-A95A-00F32C1DF76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93E095-F2CD-48BF-A543-30889F9342A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F42588-EEA0-463A-B9B3-7DFEF301040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EA4760-7C2F-4859-A7AC-B65B4605515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C206AE-DE10-4FDB-BB34-2D6AC9AFA33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3E768C-F4E3-4215-91F1-4AC71F15F88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0924E3-56F5-45EF-A7AC-EAE00D56339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54DE67-185C-4116-B17E-5891AFA01AF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DFC98C-7274-40B2-B51F-1A58A71CF45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865223-869C-492E-A46E-2961B46347B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292D50-60A5-47DE-9AEC-22214E8387D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27E663-198E-4592-BF06-15C1BA33E1F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38CD70-9022-408E-A1D5-7874DFC47FF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20C6AC-67BF-4B40-97DB-A512C76D9D5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3401A2-4F06-44B1-AA7D-6683CDDBE3A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D31F4F-0323-4FE0-AB3F-FADF3C43C3F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3DDCF1-3AB4-4226-AB54-637A0540BF9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B08ABD-BCCC-4696-8B22-1EE6C75E1EE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240BC3-86E4-4FDD-BCAC-41FAC3247AE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7B04A7-87B5-4EF8-9147-50B92E39B95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4F49E7-44CD-4174-AE7A-9A613899EAA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9E401C-C509-4D9F-94D7-7BBFBF449D4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F55C18-AE56-4739-BCB5-6401F11BE6E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23F97B-3C37-4B0C-9BDD-FBA4DFDD326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08453F-603E-4450-9291-F6D444F0773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BB9219-A13D-4560-88A7-E082B7D3315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A5E887-BFBD-4BC6-A7EA-8D04C8AE45B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3AC29A-AEC6-45F6-A881-A3816F09051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19816A-7589-4455-B078-12168BACC7A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19CC89-AF61-41E4-8962-D3AD9299089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6881F3-3670-40B0-9CB1-E03FDCC04ED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8AE460-3FAE-41AD-A189-00495DE1607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145963-27DB-4CA6-A319-1C85A58D1FE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8657D6-B351-4DCF-BE7F-F65C9961E27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E3EC1C-68BE-496E-BEF2-F8945A038AA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C4D311-877E-4D07-BFEF-062933B4511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0EE681-C775-4773-83B1-99ECE8B3BC0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E07E68-ADF4-45F1-A86E-5E7C787649F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BA2B68-D55D-409A-ACC2-DA210F73878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50AB68-3C8B-4990-9C7E-CF84AA04A05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A50556-4E4D-476B-B6C3-373E5D28216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445AAB-4CB7-46BA-BBE3-94F5D626EAE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9125ED-875B-488C-AFE2-4133FFFF168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E3316B-CFC8-4D84-BDC6-ED3086800D0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64E6AD-4F6F-4B9C-88BC-073E8CC2052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31F0E1-C80F-40CC-9C5B-11C09F3766C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7AC249-35E6-41F7-9EC8-8F122AFE455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1F343A-2637-49F7-A939-4E629E439C4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B1F152-4F3B-4929-A257-7E89FE03F95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14C39E-8648-457F-AE33-0AA8769DD05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90B03-FF6F-4642-A2A3-E6C9184B332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224E77-6703-4EFE-8979-7616D203E4D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C023C3-DA7B-4C4B-AFB4-225D8D170C9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ACF38D-A00C-4D6F-BDA7-5087B70CB2E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085B5D-2D83-4B4F-A4EE-35DAF81E93D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035EA6-A17A-4EDD-A324-F3CC9CD7081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1A499D-5B0A-4275-828B-267F0B4EF85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2852E7-520A-4849-A22B-9FCC2AE367F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B9E339-94BB-4BEE-9648-910ED72AB5C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EE79F1-C8F4-4C03-B7E5-ACD5AE3E780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34AABB-8A54-4F18-AD2F-55822BCC676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E1AB22-981A-4C7D-9045-95ACEAB0C83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536BA0-37CE-4C0E-B8C2-BD31ADCBEA0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2400" y="152400"/>
            <a:ext cx="8159750" cy="1138238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91FB3F-9B37-41EF-8127-2B92AE555FF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502ECB-C502-460B-AA4F-41BE9A05EBF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137E60-7604-4A35-B6FD-27C8C88E3C5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D4D45-214F-49E5-8CB2-5E1A02D852C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25CC10-8C4E-4126-B453-3EB276491B2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41C6AA-A836-4113-A246-9F90A7B3125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5EA498-6636-4A3B-B13D-4EFEE94A80D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EE88DD-142C-489E-B312-65B8F3E01F2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E6C645-6136-448A-9DD7-08AE3AF10E7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DBC31-BF3C-4858-B1ED-9A9A5783E5E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56886F-6142-4B2B-9C8C-7C56A65511A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2B54D0-EF12-4C73-A017-44F274E0890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B7539F-F09A-4DAC-B542-C2D438ABCD1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67E97C-E9AE-48DC-8EB2-746B40F62E3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909C4A-395E-4ACA-8929-52D735C19A8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6885CC-B272-406E-9DC3-4EFD9F28EE6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CE0E91-1B74-475E-AB27-626E64312BA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FE169C-888C-4843-873C-5C684859982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E93168-3C6B-48DC-A5DD-DB6FAA60D10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A78155-1638-441B-B3CB-78B266827BB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E5CF3C-BA1B-4F74-AA3B-3F6F4DA6BD7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C5595D-B9B8-486A-9D3B-6B184A4ECAD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A90543-A304-4D9D-B824-93DFA5EACA8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4AC36-5515-497B-B973-4A0C6E5B3B7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3D7384-7F11-43BD-8C55-19ABFF1565B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52DE01-33B9-4DDD-9978-07C2EE9B7CE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7D58FB-DD64-4BA5-A44D-4364A1BB6FC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1912A5-3E21-45B1-8751-BED11E211B9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6EA83D-72D8-44D0-B527-F031780842D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F438AF-84BB-45F2-B22A-6E3D067008E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5DF926-DEEA-4E05-AC37-65B06CAD2FC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34C201-E9C7-4887-BD10-B7E31386EAA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87A06C-B177-49A8-B080-18E9DBE4BD2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DCB125-2CCC-46AE-8FCA-2945E57AC34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9BFA18-3E17-4DF6-A6A8-7141F9363A2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8FFFD3-7709-465E-9781-50DF7D0933D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6B21CD-4774-4D9A-8595-054C56745D4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EA8222-0A17-40CB-84E8-370C20BE462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26D5EB-7604-4B12-BA33-D0E802FDB3A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2865FE-D165-4870-989C-F69EFAB0D81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46C2BF-7A11-4CC5-BDF4-123DDA2471D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C5D02E-79DF-4641-A96D-88E43835077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A97F78-3520-4964-BA93-7B407A37661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89B274-0A2C-4DD3-ACA2-6B7A90EEE2C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D36882-C440-495B-B3EF-2B55847BB24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8140DE-2936-4F29-98B9-CF2FBB4CEF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E0F909-37FA-47AC-B316-432E0C65B6C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37AEFD-1AFE-4F23-8D1B-1F39746296A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971E20-0028-46AE-BBCE-7853B660582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C2A336-5DE8-4729-B9CD-06E3FD05421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F28A41-FE52-4A0D-95BE-EAB77A377E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9D70F-5974-43F2-B2F5-1E71EF0932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A90FB4-F2E9-498A-A0EF-68077AEB071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1C981-6B63-4312-B948-0AFB935F3C0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881814-37E5-452D-9089-468862C8902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0F0B6A-F1D5-4032-8FDD-0613FA2BA5F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E13EC7-DE8E-4E07-8879-F3447F609B9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96AA63-1771-4112-8094-8F988A693FF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EDEBF0-3655-406E-8A12-C05A4B203B5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51A26D-A349-4659-8ACD-8721ABAB10D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D47819-9D1A-4FD6-95AB-A8CCDD32072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1419BB-9237-45AD-96D2-FDC99CC8EA2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F2A32E-672A-42BE-ACFC-769169CD6B6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E94BA0-72C3-4F8E-BDA8-8B8FCD9AB54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5045BB-C14A-40A2-A2B6-2085BDA8A88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464080-4233-41C1-9773-B763488D068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56B4F-3C20-49AB-ADAA-412D1659B93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3F3956-D8DC-4D03-AF6C-98245D99B51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F74821-FA44-4029-AC92-A26653F151E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FD164C-CBE0-48DE-B1BA-5B1D977CDFD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191B86-BFAB-4639-B88C-96EFE29FC09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FA7E5F-2DF3-4E2A-A31C-87BDA858438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69EF7D-4F94-429B-9492-C496784DCBF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2C175E-8713-481F-95EF-FD80D5891A2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19723A-A388-4DCF-8FBA-CBB6F047E34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63D6BE-664E-491F-AD9D-3346186CEB5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4EDDE5-7155-42A5-B68F-263016B9AFD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67E461-99EB-4AEC-BC5B-2530B30F021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559368-BBCA-4A30-AB47-656F2807651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52000E-C069-4405-87FA-989FC7A9DA0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17D759-3847-46F9-AEE7-94FF50357EA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36272E-AAB3-4BAE-8C93-101FDD2C8DF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3D4F61-3B1D-4F53-9A70-FF2A60292F0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D4641F-8F0C-4F85-BC6E-A4CF49A7A7D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467568-E1F2-430D-9875-D0C0941F2C6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6373A2-F79D-4F18-9D81-ABD620B65A8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792D6B-AAE3-40A6-B0FE-E4B71F118C0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350620-4382-4DE7-A785-C9CED9B88CA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FE4D17-3D8A-4CB6-A2EA-B5631027F8A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BD34C5-93BD-4C38-A161-36F037414F9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666402-4981-4FAB-BC7A-B2B3002B58A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6B3E75-52E7-4BD4-9A9D-CC5573CD753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F501A9-445E-4AF1-812C-069F35CE641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C5C15E-7229-490F-BB01-BB1257BF51C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4990E6-3F99-4A2B-AE66-3AA3137349C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8EEF0A-6118-427E-B7F3-B08B88C2AA7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43F5A8-B3D2-436A-B071-C30F5ED2913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2268B0-E31E-4B5D-AE76-5CDB3B51D51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52A964-BE0F-42C5-8754-DC40A937D8C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7BD5D4-B17F-44E2-A388-CC4E416D72C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7F8A93-54B5-43FA-987F-6C16BDE07DB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E2D85B-CE7A-4285-A40B-8E505E02E12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BC0C11-3808-4AAF-AA59-F136C87AFBC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287B5C-90E8-4910-9201-BCAB8817488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350344-BF31-4E40-93AE-C5D901D5ED9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CFE01D-D028-4C8C-BA2D-0CEEE0D86AF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BA7B14-EB74-4E2B-83B5-B1872921F42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730F78-A0C3-4AA3-8B30-6B4E0D19C76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503FB4-FCA1-47A6-A791-F81956D70BE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0015B6-FEB7-4545-9176-871D0F94CD1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5144D8-67A1-42C9-A442-2023A96F442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55CF52-C7BF-4F84-9A77-08C961D8457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472B7C-BA3C-495A-8839-1108F108FCA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86B18E-9F20-4830-8F50-A974FB80E11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C9F7A2-C2B6-4FF1-BB35-43038AF89C7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907694-4434-4A0C-B6D8-B3F6C8AAB19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89856E-086C-4EC1-9761-B24AD1B2A45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816F42-3FF7-4872-A504-69AB0BB33FB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F02A6B-D30D-429D-BF2D-144E462FA17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3E7C7F-B4DC-4146-9855-94C5D9F2E1A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18B064-A239-4DFA-9FBC-7010FA6D721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EFDBB3-711B-4A2F-8D3C-9E768676995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7C37EE-7440-4F83-84DC-C3E2B1976CA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36BE3F-E44A-4624-820B-A52DB221CC8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864ECC-EFB5-46AB-A5F0-097EA8082EE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DE6115-935E-4562-B34B-DC6349A153A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CC97FD-64CE-49BA-A51B-DFBDA0ED479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BD8F1E-1718-47DF-AF20-E89022AC823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E1EB77-F540-4E24-8DB6-BE0AEC1049D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D85CE3-78EB-46A7-836E-9ABFD7FA80C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B9BEAF-C925-447D-B186-A9EA61B8210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A19236-0C88-40F7-90A2-742B17F2E9C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291C14-927E-47C4-A91B-5C1E1581CD8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E4864D-BB82-455D-BD59-588646DDE8E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E2C2A9-8161-4A6F-8339-BD8A0CFC963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C75A73-6772-42D0-8349-FB2A70C371C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7CD426-1862-4385-8824-68F4CB62938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6CF346-51ED-4DB0-8944-B0D3F7F3C85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881D5D-4AA8-44D2-AA7C-3CC738545DC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ECB212-5213-4FC8-9EE1-E2CBF18B31A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D554C3-81F7-4426-B9CD-E33860B5F84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F5EE84-69DA-4D2A-A1E9-1934D068FD2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AE59BC-14CC-48EB-B03A-472F1924F63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5563C9-8CE1-4833-AA84-2A6F2FFE1DF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1CDD8E-5F31-4288-AFA0-65854AE96E0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624250-5E2E-4CD6-A0C8-0C8B5F78B84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48DEA2-D032-494D-A895-E29097CB044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EB3289-49A4-4090-B273-FB78F4BBD41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399D98-554E-426E-B930-AB3316C9AC8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1DED23-BA59-4207-BC6B-637E5477EEC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197BFC-7B14-4B72-91A8-33FC358EF5A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D77AEE-7F59-47B1-B791-B6A80303569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252B27-D91D-4DDA-BB56-53A3729A9DA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7FACE1-4668-4710-BA9F-2E7C2F2FF0D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2DBA96-3141-4C21-807B-0CACF7C9789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3D225C-3FF7-43CF-8A83-ACCC79C3E4D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298498-F317-41FA-94D9-0F78179EBFA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260ED5-86C8-4663-ABC0-B4FC9FECAC9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6067E9-1821-4D3F-80E6-2DFCB92F54E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15C39B-759B-4829-90A0-96D75B22BFA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565ED7-DC52-48AC-9421-6B7C0814934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6278C7-B173-4659-8280-8B648A8A831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A497FD-FC1B-451F-9C61-C3B2812A611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89D89D-98CF-4C38-956B-39812478CAE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07A318-4556-4B02-952E-3D6EB642A3E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BCBFBE-CE98-408A-8939-15B17815219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D8CC6C-1DDE-4123-9D87-09E5961ACAD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27EA6E-47B4-412D-85EC-3FF7157A26C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7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C31D2D-E360-4705-BE4C-BF4EB5245CC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ADC3F5-6504-4324-ABE9-60E6D38E3E7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8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EE5CA0-5AD3-49A7-9AEF-C0F360175EA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EB70C3-94CE-4710-9031-91B6AC5F6FE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8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B2C387-563D-43F8-A39A-7E9A57FB81B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8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48FBE2-ED0C-4945-99AC-7BDB2191EAD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8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8AF269-DF17-4F60-9FF5-96E913BDD81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61546B-0254-4748-9B53-694A7B7B917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DF4BCB-48BC-40CD-835E-DD1779F976D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3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8B890A-3398-4FB4-8D21-DCFB5092A16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3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541B09-6F0D-4B2F-9CD4-C5B4CD604E4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38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41F2E0-987A-45FF-8359-588FD3BB667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39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920FF1-6406-4458-89F8-488ADDCDA47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39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59270B-3908-418A-9264-938D2E367CC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3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134158-E80F-490C-9E4F-DF83236FEE8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39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6B161A-D6FB-41BE-A4FE-A46141BEEB1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39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8C6206-4CDC-4B06-9362-7244DB697A2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39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ACDE2F-DF69-4555-B814-276492A3D7B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3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C89C37-F1D6-4CE4-BB35-BDD62424B0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3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1A8B20-3930-480E-B080-7BF0239652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3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20E2C4-EF7D-45D6-B6D6-00EE285E5AD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3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8A4DEB-0035-422F-A261-C5459988BE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0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F04FCD-CF97-4E83-AADC-C580C7AB5A3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0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0B2B3E-FF85-4A80-8AEB-0DEFA868CE2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0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9D779C-BC60-4093-8757-9242EC2A3AD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10C81F-E468-48C8-8156-F575F900DD1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0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ECD8A2-29BC-4FBC-904F-3219E43B2D3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0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8E3496-C894-4779-B592-E00749D73EF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0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03A56D-CEC6-4C74-BD17-E2ACA45C99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B87F00-08E5-4ED8-8391-68F54C9D29A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93A22D-4D08-4995-98AB-02FF6FFEB77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477214-B1C6-4FF7-80FA-05D9D4EEA34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0ED822-A70C-4D62-848D-A621A262A7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DF9776-F365-476C-9E3F-35B776BF9BC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E42D26-F028-4205-9C8E-9399E243E9B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EDF663-D3BE-4FFB-86FE-8379DB0B9FC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7AABAD-EE91-44CE-A142-403CFDA883F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4D2BB7-27DF-41E3-ACAE-B1B7C44133E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B87DCF-5DBE-4AA2-8990-06B5FB05207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4AD9AB-5A79-41CB-B3E1-D42D7E265F2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F9B486-F730-42B0-BA96-13B40BC1B06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373AEC-212E-4FE0-AB47-CD3E58E77D7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5905A6-99D6-4EE3-8FA9-E4B4662E080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013F37-14B9-4BE9-969D-071C9544393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9C8823-A9E8-44B0-B52E-63F01BD90D1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5334FF-1D1E-4A5E-8D09-40C972F74B7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68047F-E806-47BD-9866-A02016CBE36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FE1E38-696F-46EF-9FFB-568CAD36793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F3219B-94A9-4429-A259-7985BCAFCAE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5DD648-966E-448D-8EFA-A63BF752B67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6E0244-FB75-42A3-B82D-ED3C5914744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8ACDCD-A849-42A0-83A2-EFC8344DB1A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F282C2-FD40-41E0-8D2F-0D911837923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68EABB-6D1F-4041-94E1-BD582C995F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072079-7057-44D5-874F-F5A784C16DB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A56126-7D65-4FEE-BF52-909AB0FDB7A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D65C8D-AC2B-4498-8955-CF384B4C872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3B7570-BF7D-4713-85DA-DF625CE0D3E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B4BFB4-DDE5-454E-AAFC-C3A8F1F2DB1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340676-3B21-4829-962E-A911F9392F4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C5F727-B7BF-4566-9B52-1695FAB0F31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A3A2BF-2AAA-4EE1-83B2-DC441233C96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FD9EC6-A23F-40F5-8260-E334A6AF936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A24302-E190-43DB-B10E-882954CC926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869F2D-620D-4165-AF01-534DCDB938B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FE70CD-73B3-4EB7-B555-CF476FEFBB2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C8913C-D601-42CC-A941-891DA19865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78B7AB-5CEC-468C-A4A8-C917DE3DF22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F67897-D517-423E-A0C8-5F82087F98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96ECAC-0588-4805-9925-67D9EBE4D2C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82B424-F307-4844-B81D-4871AE8D13A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4699C6-8BF7-43CE-BBD0-750E76B41DE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072989-FD78-466C-8C44-D6FED398E7C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70377B-66D9-4E73-8C8E-9F7614741DA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6CB6DD-A929-4104-9732-37938F7D4E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283159-CA19-4082-89C9-655863A14E7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471C4B-5AA0-4CFB-91DB-77AA0DE3CED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CB1291-4E26-4793-88C1-FBCD8CCD3C7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7E9502-B5F7-4074-A10F-483BF6A9FC5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9E162C-6150-4BA8-9702-5582ECC58E8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E796CA-0488-4B55-B77C-1D69FEE8CF9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46C32A-E389-420E-AD3A-5F3C8174BCA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5A6DE9-0244-46FD-B891-7FBB612EF83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9299FF-FB27-42AF-A120-8B8FEA3CD9D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6727CE-7587-4CFD-9542-CED002140E1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2EE6CA-F37E-419C-A350-42754C07879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4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F19571-A4B4-430B-9338-9F30876D028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DFCB26-D469-427A-9FCB-6B8668FD020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6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F6B5E8-F52F-4D16-B1F1-F532C53854A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2A0BD7-808E-43F4-8238-2D2ED83C1B5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6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0ACA0E-59E1-425E-AA98-A36EF0EA3BE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BA656C-09C9-4F55-B2AA-9B78AC3A37A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7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4F11C-54E1-4327-A1CD-EF110509F0E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7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0AA67E-0733-4532-922A-E1733B30202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7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B9449F-8033-430B-A770-C131FE2DEEF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74990A-A043-4DF9-BDAF-E46B47296DE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8D5AB8-99AE-464C-88CE-99DDBC41917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  <a:p>
            <a:pPr>
              <a:defRPr/>
            </a:pPr>
            <a:endParaRPr lang="es-E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835535-7A0F-42D6-9A2E-24C1F39D4E0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7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  <a:p>
            <a:pPr>
              <a:defRPr/>
            </a:pPr>
            <a:endParaRPr lang="es-E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D2644E-C0DB-45D4-B5DB-6A704CEA644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7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  <a:p>
            <a:pPr>
              <a:defRPr/>
            </a:pPr>
            <a:endParaRPr lang="es-E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61B111-6AE6-40CA-86E5-7F136925D9B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7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  <a:p>
            <a:pPr>
              <a:defRPr/>
            </a:pPr>
            <a:endParaRPr lang="es-E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C93F3C-2FF9-4325-859C-C5CD5F3E76C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7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  <a:p>
            <a:pPr>
              <a:defRPr/>
            </a:pPr>
            <a:endParaRPr lang="es-E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D80E9A-91A0-4937-8803-69137B3DFD5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  <a:p>
            <a:pPr>
              <a:defRPr/>
            </a:pP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B62A85-AD5F-4246-B0A2-92145BD8908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8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  <a:p>
            <a:pPr>
              <a:defRPr/>
            </a:pPr>
            <a:endParaRPr lang="es-E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8656FF-0895-4C88-81FB-031B1960A4F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8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  <a:p>
            <a:pPr>
              <a:defRPr/>
            </a:pPr>
            <a:endParaRPr lang="es-E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CFB01D-E652-450A-B09E-9C5D0323533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8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  <a:p>
            <a:pPr>
              <a:defRPr/>
            </a:pPr>
            <a:endParaRPr lang="es-E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7FE58-9F9C-49FB-9884-7C16C545275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  <a:p>
            <a:pPr>
              <a:defRPr/>
            </a:pPr>
            <a:endParaRPr lang="es-E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B1FF9B-6F92-4223-9DDC-0D0889671DD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  <a:p>
            <a:pPr>
              <a:defRPr/>
            </a:pPr>
            <a:endParaRPr lang="es-E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5E33B1-FFCD-4DFA-A116-5A029FD3F1D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2AED1C-697B-495D-A82F-789CB3718D6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8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9AE381-7CB7-422B-91E1-BA5CB56A504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8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C8E671-4E7B-4C67-BCE1-C1074310D02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8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CD4426-3A69-494F-9478-CB7AE302093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9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4577C4-E1B6-417D-BF05-A818FBDAF6E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9EF123-27EC-46D9-A935-E7A5C46E2E3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9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1EA20D-B2AF-40BE-B39C-C78E63C88A4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9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0EFF5F-C540-46EE-8D19-9CE431ADACC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9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997F70-8225-49B3-9097-947549BB979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2FF266-9502-4290-89B7-4DB5061CC51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B14F33-223B-49A9-823F-0EE7009BA72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F4C80-1396-4281-AE41-BAFD08ED6C1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9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B1E69E-CE86-4B93-BE82-4830EA7909B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49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8360B0-3A8D-4F50-9A79-DD4B4A35EF0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0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656140-C878-4B99-8146-1DB4FAFEB72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0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4CDDCD-9A82-4290-8648-BD8890DEB7A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17715F-80FF-4217-8DA0-3F20A8BEB72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0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55B8F7-3340-48A6-BA3B-EAE343A3D2B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0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AEAE38-9037-40E2-AFEE-B9CFEC3E461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0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2F0845-5913-4110-BDE7-5805166EEB5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F81A08-F495-4711-BF72-71945211F54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41599C-8B22-40D9-91C7-4EF9B2F0226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3FCBAB-EF09-4EDF-B54C-3135511E178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0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D6956E-035F-4041-A0AC-E2651B706B1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ACFD24-FE68-469D-86A7-9A7DC56D6AF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FA8DFB-4C20-4BF1-971A-BD577E3D909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DD1A6A-1B7E-4F9F-B4C8-DE2617273B9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811939-5541-48D1-9178-0E940F87C0F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2F3AF0-3CB2-441C-A378-B1585F98087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533C33-7C6F-49AC-9949-30FD165B959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5CC412-3337-4578-B7E4-2107B8BA58D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1016E3-5C8E-4398-A376-D82D976B52A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614BF5-A949-46BA-B78E-B3F26BFF279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9066D4-690C-417B-8D47-D751952CCB5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DEEAB1-26B7-4B94-8EA6-FF25458188A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4C1025-AD75-403B-B5A5-F8A89876BB3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403BA2-3391-495A-826C-F8A00E05936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ED7C3F-03B9-442B-8B71-D482BB0E280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46FCDC-DD27-4BA6-9EFA-27D92609398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976890-6308-489B-AAE8-4FF331E6D2A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401244-4782-4806-8861-424F7F246EA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3EC5E1-F296-4CE0-9D5F-E5F6D83DC19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67F642-0DDD-4717-AA48-112CD6E46E1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9E3110-B3B8-489D-A02D-8711453419F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20D3A0-1E75-4FAB-9144-A9FED147466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34CC15-3751-43B0-8E4D-18DD849BB02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812F76-7742-4995-B409-DD41788E740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BB8E56-217E-4613-9A64-EEB1D4F69F3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65504F-109A-4C21-9CB4-CCB578978AB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33A712-C6EE-439B-83FB-7AFAEF4F07D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42C61-E7D6-4A81-AB11-FBBE285AEF5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CD3050-F2A8-4A17-B11E-B48B208FED5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3CDBE9-E2BC-4164-B598-EECE13D3FD8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D6C177-EAEA-4716-9C8F-9CA9C848D3C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CD8392-78CC-4CED-8D97-4D520DDFD94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148554-1EB6-46D7-A723-030ACF439D5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09C883-BE38-4071-8AB8-BFEDC806C5E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612EF1-1ADD-4E13-A51F-00AF3E6CB3B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800321-5220-4BC6-A8B4-4D6185B3318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B8EF38-F376-4EC6-940A-AD9DA797CB8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915194-9500-44A2-89C9-4289D7D446A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D38718-8C2E-4093-B9B3-8885E60CFC8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5FEE74-BBEF-4E80-A1ED-C363D16A393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449741-A07E-42FF-B8A2-0ACC3C442DD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E62EC6-09BC-4A17-9160-E4762CE5DA2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B42817-3D9F-4652-BAD7-59D619E801B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3ECA2D-05A5-4CC9-A68A-2607B582A70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360864-CD35-4ED3-9B4D-63C99680EAB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0626B1-F9DF-4818-BCD1-7ACC162D561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199689-084B-47AA-B33B-02C3163FEE6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A45441-3CE6-484F-9492-F59AF21D965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6C3224-E383-431A-99ED-F9E8C514DC2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3A4154-A61A-4132-8276-828E61AEB06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5EEB43-F137-4A5F-8012-49BF9BB5EA9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22FACF-298D-431B-BE91-13CFFD11934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66C19E-589E-4AB0-914B-8565111976F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6FEDA3-6D18-4ABE-9F49-0D4758A2FDC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C3173D-8B7D-4B3D-AF07-A94EE98A7D1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A305B0-C199-4F33-B358-590DEEECF1C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6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FF9F71-4D99-4E0F-A7D9-8FEBE0DEE99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0F5A38-949C-413A-9685-2B18DF22515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6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04DFC1-9C8A-4543-85D0-DA75C178EAE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C7D840-719A-423C-81D0-E10E1FCA134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70A923-9281-4ACB-8839-BD003D4C48F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7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A60DFF-839A-47E7-A4B6-94307DB856F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7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FFE7EE-A5BD-40F9-81FD-ED60D602713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0DD3F8-444D-45D5-8394-282954AC5DD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BD0A43-7A9F-4CD7-882B-88FFF05EB06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7AE0CF-2BCA-4695-A1BE-FDB138643DE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98B196-B95E-4503-8B26-AA95DE81ACE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7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0F67B3-10B0-4AF7-9BA8-A76D127261C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7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CE677A-6192-4780-BCA2-F6621B38E9D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7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16FF4D-4B4A-4FE2-9853-F4D4B2F1EEA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D920A-0DB3-4CC7-A34B-516E9E14B4D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8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CC5CDA-E293-4686-9018-95B363330A7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8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592D00-E26D-467C-8ABD-2881DCC74ED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8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CE37F6-5067-4EE0-8985-BC26B70C407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6014FC-E289-414D-9F7E-E6B3A6CA868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BC3B3E-53F1-4ED6-B267-BC31AFB7F50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0D44A0-9E25-42F4-AB44-E5D1A9D8557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61FD21-C398-410E-B8D5-EF901A6D1A9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99AC64-83C9-46FB-B286-0C39C9C0929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A7CDAD-C54A-4688-86C9-4FA66C5EA53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BC625F-809B-49CE-B738-6602A132D89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C743E2-F770-49DE-BD41-04B7DF37703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0B76A9-257C-48A0-850E-D081C6EB2AC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5EC29F-2C01-4358-A95C-AC06C7B952C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DA90FA-D303-4864-8FC6-BFAE5919BEE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FA4D5-2770-4588-8716-031AFCB355E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E5F275-FAF6-4C18-9BCD-0C5BDA7C63E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AAE392-D827-4859-9D5C-394544F31C9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9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5AB6FE-9B17-45C6-B26B-C6778DD7767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9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9FD2BA-2A95-4828-AEA6-F78307A5D2A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59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E62885-8FE7-4405-A929-BA768AA23FC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0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A4BD07-2824-4377-8EF7-7FD7768063A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980C91-C428-4F22-BE2A-6837BC0A8C7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0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C286DC-ECCF-4536-A918-D3D0CEC3465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0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5A3F4F-502E-4A26-BD18-0F2E59B20D0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0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47B06F-7A19-408C-9741-B239EC74117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313772-06DA-40EC-B184-45D7CCDF25A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473EE7-88E7-4829-919C-974561F4AE5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14FE23-94B5-4CD3-AD5D-1604D9872D2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0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055C7F-E757-48E4-97E4-0C7C310C810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0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1C7EE6-52DE-4CFF-990B-5005E57904E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49FE64-034B-41A6-ADCB-B96FD0EE500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71A81F-7646-480F-A9C4-AD4624EEC35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843B2F-9ED3-41CE-9FCF-EAACF48D86E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79E6FB-40CB-417D-A818-613CE1061A5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B80F95-CAAC-486C-A322-543E796B7D0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2D9992-8D41-492E-979A-755E54F1A12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2411BD-97D4-4106-9764-34602760F23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EA26F2-8E77-4E6C-8EDE-A5E2C0B1343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376882-9227-4D7D-B0C3-68F05DAB1AD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735615-1988-4683-829A-2A573227F6B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13FB41-6168-429A-A14E-4B7DBF756F1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874DFA-0DF4-4F94-BB73-E9271ADA2F9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D2887D-B29B-45C4-A1B6-EE3D2CA7AD9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BE9D0A-D425-4479-BF42-EB9857A90F3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4DA389-1F6F-4776-AF4F-6538B6CCC09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FF1802-25F9-4C80-B0B5-024C2BF1A89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06B088-587C-411F-9F2E-024C8CC7BAE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026B74-2EAB-4645-8F24-1D09D5C0196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38113C-0DB0-45F2-ADD6-4082A196ED3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8A8564-E02D-4E32-B451-652892E0791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500051-8B93-447A-B9A3-87E614E9D3D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662A79-318B-4F34-9585-A4EFE96F7B9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E0B44B-95D4-4BF0-8156-9CB6B1F7635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16749A-396C-4BBF-8F0D-7E4258097DF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2A9F9F-AE24-4AB5-8864-BAEEB0927D3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892A4E-CA22-4057-A527-2737EB1D168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35FAF2-A440-4F51-831E-861B9AECD9A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426754-EBF5-4F2B-8D47-6C219288707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6A8304-4AD6-49E1-8447-28351CE08D2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606D90-290B-4FF0-B5D8-5A14B9C6C7C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6E6DE2-4829-4A82-84CC-9104CB03A67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23CDA6-276B-4714-88AF-E7C05FB080D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122366-9BE4-4CC5-A9D6-8EE4956D6F1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BC3184-7E21-401A-88C5-629ABCD7E9A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E52FF0-70B9-4125-9836-7373D2C0048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A7EA32-BFD8-4629-A8BF-BB20C614A54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FEBB8B-FCD9-403E-BED2-AAEDA1A02C4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223F8F-EEA6-48D0-9C75-50276AC824E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46F639-DFE4-47B3-953F-83FA71B559D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64C3A-B827-422F-8C30-2710EBE84D8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1C64CD-A475-4F6F-9282-1ECAA9398C2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C3EC58-0B71-4C00-BE08-999EE406BAC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4EFC85-CED5-407A-8374-98567769846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F1C555-5F77-4518-AC92-C5DD4C72F6E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967E81-3213-47B0-B28C-533C58BB86B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7CC28F-5FD5-4162-A7B4-DB2A22AFE68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940479-96DC-4984-8B25-15A055C78F9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C12BD1-2DF9-4BE1-AE88-5A8E47ECCFC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AABA0A-6BCB-4642-82A7-451547FC448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920395-B519-45EF-8276-50348F27208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244656-4152-4E59-B26D-387FBEBDA79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A1BAB1-E726-4CF7-B408-2A8A0F57555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DA7E6C-6395-4BAF-AE2E-B8E26CBC871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A4730-1F77-4DCF-A04D-3FFB7A6AE0E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6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55F7A3-992D-4963-B19F-43802F3801F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997BEE-15BE-436D-B36C-445467E4F91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6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2AE979-6DB0-46E5-9B8B-D514BEC6168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727B4A-0CFC-4743-B552-B9B8DFE92CA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E1ADA7-142E-4892-8CD6-A3A7EE8D659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6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BD4B12-5251-4884-A723-94D5555674A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7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F168EA-0C0B-4655-83E9-BFE3A791A6A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0F8150-F8AA-4378-A457-EEE588721BD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0F381-B21B-436A-BD48-746E8FF004E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CF576E-F463-4AE0-A83E-29FA7B70686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EADDB3-91B3-412E-912D-167541BFF55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7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AFCE2A-F270-45E9-A31B-31A96C3E32B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0BBCCB-1AC5-4F0E-AF85-B594CC6E695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7D05D5-D858-462E-A8B1-B16314C27DF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75F1EE-0BE6-4E70-8CB9-7C972936AE4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C368E9-3AE6-4056-A97A-4724DD408AC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8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DC7FE8-4A20-41A4-B3EB-CA0E46D95F7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8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513671-7148-466F-8D55-A4965478649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D7AEE5-BF93-4045-8151-EBF09AC4C11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37EDC7-8658-41EE-9CA0-326810ED521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E6A7F3-A219-4EF5-A6BE-E5238C43ACD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8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0CADA8-31ED-48DC-9B93-6219D60C6B0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8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0DC38F-02C1-4863-8CD6-6192E1A49D6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8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81D2F1-689B-4320-B5A0-7D14AD3A875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8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B96E9D-DBCE-495B-B1C3-14D95485072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102BEC-39F7-4C57-8B0F-FAF1D6243C9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9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63E54B-04DE-40FA-876C-04D8DC20FBE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9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12DB53-A675-414A-BDC6-B2D2C75DC22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9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DDCD32-B5AF-4F1D-8A1F-4CACFB1D013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2D0103-4577-461C-A57A-CDF46F9185E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4DFEB6-9016-4FB7-9AEC-3EC5645BD30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5FC4B1-8F44-4412-9F04-D39C9D702C3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9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0DE777-D925-4899-A612-F5166EC3C3E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9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5824D5-B000-4E13-A2E9-D67E732AD32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9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F89078-1A41-438A-85EA-97843D546DC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69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CFD271-05C1-4445-9F04-D881C4983FB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4AF40E-163B-406D-AAE0-C7AB70AA1D2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0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B7B471-ED80-47CF-8659-A0E3CE95266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0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CFEDC0-BD4E-4EA5-BC20-C0312825A46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0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9065A5-D312-488B-81C5-F470EE18EA1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3353DF-5622-450A-93B5-0F2024B3F3D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7D33B2-EE79-4BDD-9C32-337D2B3FEDF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5FE4EA-66B8-4F7A-AD9B-9967D4FE32A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0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246BDF-5B59-4712-9B7D-EDBA5105D12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0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F80ABE-C2E2-4E0B-AE30-49DC4E4A760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0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8F9AB6-D9B7-4277-A025-39565506281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97D574-0C34-4CE1-869B-64E816BE702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3B547D-DC68-46F4-9C0C-CF19002B5D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B71A39-8A60-4F46-B7D9-1C1750831A8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75B1B3-DC37-4BB8-9FB4-229391B3487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9262AE-7931-47E9-A5C5-0B3D4443E2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22E0EE-F49D-4146-B17D-90D6699CBA8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992D7B-887B-4393-87F7-B9B30713D15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86BF04-2BD5-451B-AC2C-C6E6681B5E2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DDE638-D9E2-4A4C-810C-8FCE6DD0284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9598F0-F4BE-44F0-B134-8032CA00814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93C217-36F8-435A-A70D-BF46A921A48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8FA760-F69B-40A9-8319-4678C1C4850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58729A-0807-40C5-8B35-2F4C8B6D83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391B82-CA76-405C-84C0-081F8EF452A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36D801-49F5-42C2-8A51-8F945326F7E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50D004-4D38-41DE-B4E1-B182654817D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525833-3713-47AB-828F-E5A965E7B15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F41F29-2342-4504-8B31-B464DA8575E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1D5EC6-EC5F-43D5-A5FA-BCC249103E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48F81C-54C1-42B5-A5E4-1C3890CCDE6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1A78F1-B50B-4D1C-AC03-C8037E6A4CA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989DD5-F7D2-4294-B33F-132CFC1BA8B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DB2A52-27F4-4437-91CB-DE494F3F902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75F734-570A-409F-B67A-C301C6AD09D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75326E-B1A3-4C68-AA01-F285890344A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4392A3-AEC0-490C-B63C-3843CC0CEF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FF89AC-81E3-456E-AF17-A08DB806B81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9E142F-0E0D-450A-9237-8BD73530984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BBBD0E-E595-4AE7-98D2-131D89B1D97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DC81C8-22AD-4367-9C44-D34A9F09446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8CB2EC-B687-4483-AD71-66CB2258721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82E6E7-7592-4B64-A0AA-41EFB29D565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8F741E-4A10-40B3-AD7C-9DF8D53F742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47AB85-7C20-48F8-9DB2-BC9ACDB0887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765FA3-E79C-471D-BA5F-7DCE198167D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DD7A34-5162-43BB-8F8F-CFFD9323483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A3795D-3692-4393-970C-CB0291620D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D22A7A-C85E-4FF6-A1DE-D37EDDF590A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781284-91DF-4473-B89B-55643F2353B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55D9CE-69B5-4015-B054-816B0015318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46A6DC-A44B-4114-9297-6167713985F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8CA5D2-84BC-4DCB-BC73-BF77B33FFB2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15D26B-7508-490A-A0E8-6AF3250683D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9B7C10-E083-4D23-9441-411BB02BF73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4539D4-C741-43D2-BDA4-DD39B5C5EB2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1146FC-65FB-49A5-9E50-4D06E148A1C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B9D29C-11A0-4A1F-8603-8DE9E40136D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CF02F0-B147-4078-A515-09A3DC5EFD4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296FB5-9896-4486-8379-393A198FEF6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48629D-A650-48DF-8A9C-780070DD5C6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106589-ACCF-4073-BA4E-61047F372C4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14FAD5-6239-4352-BB28-ADCF18E2AC5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DEB47A-A74D-488C-A997-E968AB3AD9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416512-E389-42D2-91D9-8F6EABA5FA9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AD0F7A-68DE-45E6-88EA-9DFFFD440D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4A9ED8-E791-4E05-9322-C3D3184D21E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161549-D7B3-4D1C-A553-0F51A8C4CFB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10439A-0A65-4F7A-B317-B8D17F9D21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66F6FA-E8A1-4D5E-B25F-7C135B0A736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E2630C-F7A1-4DB6-9736-B6BAA54CB85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A1965A-7AF6-4761-B36A-57BA72F44CB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A80C51-0363-40BE-80EC-899642E59E5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34D486-A7A7-4C9F-B212-923C0D7ED93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DD7208-CA85-46EC-8291-BE191C7BE76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F09DE3-8BD0-4D48-B4E1-F1426219D0D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C4ECFF-8006-4A4D-ABE4-0E7BB9CF43F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BCAEDA-CB8F-49E9-9DC5-D0022A6642F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EEA7A9-A2E7-4A0B-B6F1-C526D8E1117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4D261D-92B0-463F-A57E-DF5D0C5E8D7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898B0C-38FA-4580-8910-B870E7AC6A9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A249AC-D2E7-49BE-8264-CFCF28C5E06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A3C795-13D0-418F-A640-C7BD23654BF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41923-9A97-46AD-9AC2-EBE92C1A0A1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7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AF193E-236E-4BBB-ACFB-368F7FA1B55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8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748625-28B5-4869-A0C0-0C7CB2E5D8D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8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72DC55-A324-4E5B-8B1F-5E1A3582F0E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8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E33D54-22BC-4E47-A9CD-75DC368A89C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8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A04FAB-4A7B-4EDA-88BD-7F00709C26B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47AD02-854E-498D-96A6-B6E1084C424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8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4AB3D3-9E2B-43F5-BB12-8EAEA9FD7A0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9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8F1FC3-2FC7-4420-A946-8BB48BD6AF0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9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862620-C68A-42BC-BAA0-03857D70C97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DBFD18-30D4-4BD5-AF6B-1701084C38F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900F02-8CF9-4943-89B6-8E1A1B1FBD0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426DEE-1A5B-4D7B-9275-A44CC323130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9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A9B453-945C-4942-AFC9-7B797BBD921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9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D17A82-B77B-45F8-9E3F-83ED13CE689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9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EC1420-9FC5-48D1-A01E-4EBEDE2726D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9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744B5F-A622-43AA-B166-A7A29C62747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7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97B17A-5882-4593-8323-A96F3EE3093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0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B88CE4-0E98-4DED-BDC3-AD84CFF0146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0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DF3144-FA71-4576-84E4-4A9F292CD90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0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AA62F8-6430-4CE6-9609-05AEF83A2C1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9E4FB0-EB5F-4B4A-9204-67040C04A61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1B7ABE-A333-457D-965F-E600838D2E4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025CB9-10AA-46EB-AAFD-635839B3105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0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D5B1D5-C520-4024-BFE0-9E292706C47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0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A7F349-172D-42BE-840C-53A4330BE42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0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37FED5-940B-4CD6-B9AE-4EE208BDEB0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0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53EF93-BCE0-42B0-8529-0DDE4418EB6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B6ACAE-8078-47F7-9D72-45462A51056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8DFCD6-8407-4AF7-9387-849B6062B14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5715FF-7B20-40CA-986B-2628DA4AA28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B2C15F-657D-4971-9D27-79D76030493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7DEF7E-6012-4586-B8CF-08160013A9C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B8BD64-65BE-4111-8B63-BB7DB88549D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D80B93-FD10-493A-9D65-34697AC69BF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BFE161-0C54-4BB7-81E8-25053020B02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11DF13-05F3-4781-871D-3374E1471C9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94D4A1-932B-4F31-AFEA-732501D4FAB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F6F292-157B-4B99-82AF-468086B7BC9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55C8D0-0373-428D-9800-080AC0F8C01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49EB6D-F932-4545-B728-F2459412D31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E74972-B444-4F92-BA71-E28A08CB2C1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86788B-B064-4153-B5BB-AB681778B10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FD9B17-EDFB-49DD-B37E-F8107377122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DAAD6C-CA81-4B97-A68B-06E665AB2E9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D21B2-DD73-49BB-A2F0-308020D1CC2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8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9670C3-59CE-45A0-AF74-A70C2155301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8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BD83E0-DDF4-4E34-8C02-1B5934BA916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8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52400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14825" y="1477963"/>
            <a:ext cx="40100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7640-20B2-4D3A-B4FA-5CCE8BC1737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8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42C97C-060B-410B-9A99-0E1FDB1EFE1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8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AE4269-42C6-403C-ABBE-FF9CA21DF9D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8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4110DD-055A-474E-8C02-B091272B32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8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F06B6B-D8AB-4698-9C05-CF59679A55C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8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1FF1CD-D27A-4472-9659-0A5742C8692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8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CC00B7-9ACC-4F6E-AB53-9B2ACB0856B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8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81738" y="152400"/>
            <a:ext cx="2043112" cy="5846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52400" y="152400"/>
            <a:ext cx="5976938" cy="5846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48F1AE-F895-447A-8DAB-5A06082E732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trips dir="rd"/>
  </p:transition>
</p:sldLayout>
</file>

<file path=ppt/slideLayouts/slideLayout8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4731D8-8A26-4D1C-AEF6-516D27EFC73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4AC353-AB4C-4CFA-8851-D69065DDA72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540D4D-ABE2-49D2-B59C-6C22AF4A47A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893711-E622-43FD-9B2D-2AF0292B92A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9175F5-803A-484E-872C-FE603002F26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78B763-3C03-4A3D-9A6B-13682260622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6D22C2-2A83-4E46-9F8C-1F65180D929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476CEF-8471-4F2F-9C37-4129CACDAAF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631E69-0B5B-4748-A6E8-9F114F5FCCE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67B485-B4D3-46D0-8EC4-900BAAA6824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B12EE5-DEA3-42D6-8186-0E1F4735CEA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E95462-949F-41BE-8F75-634B1505B8B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59F3E7-4F3E-4B70-8521-DBC1453F00E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D550E0-A1FD-41F2-AFA4-4F6245B4746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33719B-11EE-45A6-A933-3A0FF99A14E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832FE4-1052-43D3-916E-9900EDB2707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DE8FA0-4C2F-4FFC-A411-5A669AFB27D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7BA9CE-231C-466C-AABD-ED27A05F285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7A9FF1-A5E3-4BF0-818F-ECC88B306DD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582342-CF20-466F-8B94-33BAFE3424E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2EC99D-9708-485E-8A22-5E28A8F68BD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062298-E144-4C5C-85B0-6EB56A0F443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5629E3-5E96-4300-B08F-70F05F3EEF8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539868-87AE-49F9-B913-99C85CD7137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4FF816-AB28-4CB3-82A3-D3385F18ADF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00745A-E0E4-4955-925E-4430967F947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EB37A9-C6F6-4F7B-A320-909514AB6D0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27EE4-183F-415B-9E8B-8250A5E9FCF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A9F9B8-4C96-4796-BFF2-5D56218CF82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67F585-1E76-48F9-8CF7-B12ADECB51E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6357E3-366F-4AFA-8755-51DB9B4ECEA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0EBFC5-457C-470E-86EA-8B91FB6F837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7DF413-5B62-4554-9945-0A675BEA984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F1FA03-6991-417E-B5B7-854D7A3A440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6B37D9-5750-4E7D-96EC-10C4C0BA2BD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64D25D-B6FE-4D9E-8236-9A8BE257DAB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F36BB4-9DFD-46D3-AE41-3116EDA8030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F7BB86-1C46-4A85-958B-95D0E2EF988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B58BD9-44E7-4B1B-98EB-E41770BBCB7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1336D8-8AF6-46E9-8AAA-AFC44CFC877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77BBB8-9D54-4F81-B4C2-2CC230CF876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73F322-3C02-47E8-A843-364C23D0029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C5A493-3B23-4963-95AB-A6945114A9C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70F9A4-A2A4-4E2B-9782-4BC5676F980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D53DFD-82BA-465E-B532-ADA3B63D191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E98BD3-7931-4D17-A887-1F9EB2956EB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8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AF1491-4788-4B84-88F6-A431EE2C6F3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8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7D12EF-AAE8-487B-AB19-2D1CF28D660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8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8805CA-129B-487E-9680-58B3CF8F839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A2703A-6A66-45B5-9F84-D99FD60B614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8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04DF98-05DF-482A-85FE-E655AE8F5F5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8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F7A8E9-92FE-4D9D-8E11-C4C05AD25EC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9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E0529B-AECB-4FE0-8E13-157A08E74DF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EDE380-BD0D-4290-8DA1-CF8398C8C61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180165-1672-4470-91B3-0F3B08D6CEB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2A3E2C-C997-447A-94DD-502241DCEB9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E42376-8F60-4EBF-B10B-41A316CC809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9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1D5445-1381-48AE-9D5F-9F82468D8C0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9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9EA852-0A38-4AD8-87E4-D46FE78113F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9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05DA59-ABBF-4941-B6D9-42849FD47B7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2D0FD1-0DE6-469E-9CB9-102BE9349E3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8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FF1DE7-2F5B-4930-B956-3FF7D4B2DDF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0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06EEB3-909B-4BB3-B9D1-CAA1AF7E57E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0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15FF7A-277B-430B-BBD1-052BF34763C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C8BD36-D3A4-410E-B76E-B35001CD363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19D8E6-EBAC-45C1-8B97-C09FF4E2790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2A660A-8641-401A-BE36-777DD241354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0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CA46DF-3731-4FEA-BBC0-9ADD458EB45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0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915D7B-5B2C-4089-8C34-66C17954F3A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0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5D4F69-366C-4D93-87A0-099C9DF3DD7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0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6AE1B5-6318-4954-9B0F-5D7F64191AD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D41A6C-C70E-446E-92CC-53D849D74F2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41F35B-397D-4F25-BD01-3EA4454C75B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452781-9EC6-48E0-8B08-6E5CF3ACEF8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C5ECD5-14DE-4EBF-9BF0-EEF5ACC7EAE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15D691-BA82-4753-A440-3C3A79E865B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BEF316-3E3A-4F21-AC1A-3C0003FB75B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59709D-C905-4AE8-9B88-A1BAC26BEAE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0AA7B1-0E38-4AA2-B2F6-362CE47F164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3AFDB0-EFEE-45DA-B14E-366EAB7F95C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077329-62F7-43D4-97F6-B65C34BDE1D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9E5143-C29C-4B99-9AF4-59A0858ED90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5F4230-3E1F-4B48-8563-90B3BA8EF5A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A40AE6-0A36-466D-8FE3-A0E126C723B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30A836-E0A7-4F53-980E-407AB2984A9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F9B469-0008-4CEC-B242-EC1E8837DF7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E01F47-8388-416A-8EC9-8DA66628B1C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98379E-8447-4774-9EFE-2DE10148DCA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EF2D22-5447-4902-9307-AAE5316EE58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8CDEC1-3ECD-4677-8FBC-81A3983B223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467CC0-D08F-4DD4-AB84-18D2DF9EC47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9722E9-A127-4DA5-86C6-AD9A96E3106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A11104-F702-4107-AA3D-B67350F6D89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8674EA-3357-4E01-AF1B-9DFD3F9BF4A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4C1CF9-0B82-488A-A972-63CC12E3E98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43BA6E-9F71-46F9-8A67-05AFE459527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E47C50-1C77-4528-871F-2E30BA47AE2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6CDF6E-61A0-4B96-B99E-9D0F05F19FA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43443B-5148-4E79-BC2F-29CD0A8DE16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910976-11DA-4720-88D4-FCCA9A15C56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7B167C-3139-4FE4-B7C4-D197815CD6F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16AB44-A82C-4B87-A5A4-13AA05841CC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2C7AFE-9CB5-4B2F-8785-9D164C32E80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B5CE08-C636-451E-B43D-743D5A3EBEB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E8AB52-36B1-430E-BD74-D6F213FCA1A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178E50-B574-478A-B72B-88552B86DF9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7C1297-5CD4-46D3-986B-3C5B7B9E726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7AB6B8-142C-4E65-98ED-6DE2812143D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0083B7-EAEB-4ED5-8BC4-38AF852D00E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3E045F-35B5-49D4-BF1E-117283284DC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156BC2-428E-4977-855A-7AFCF479287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071C78-0BBA-4FD3-A57C-E89FE09AB9E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400C06-6E66-4164-81BB-D0043725BC7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80C8A9-4426-4DBC-9A53-D98180E9AD4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4B192D-3C79-4438-A6A5-77F8488A920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C03868-FEBC-454B-A95F-EB2840D23EA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17068E-76B2-487A-8665-90B9DB97817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8F59B9-BE15-4393-960D-73079666F2F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B25810-D9A6-46B6-B1B9-3182F954A65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AAE26D-489B-492B-B8EC-7644C4676D2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Layouts/slideLayout9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510756-7F23-4FFD-AB70-3DB89916582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>
    <p:strips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5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image" Target="../media/image2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Relationship Id="rId14" Type="http://schemas.openxmlformats.org/officeDocument/2006/relationships/image" Target="../media/image2.pn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Relationship Id="rId14" Type="http://schemas.openxmlformats.org/officeDocument/2006/relationships/image" Target="../media/image5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Relationship Id="rId14" Type="http://schemas.openxmlformats.org/officeDocument/2006/relationships/image" Target="../media/image5.pn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Relationship Id="rId14" Type="http://schemas.openxmlformats.org/officeDocument/2006/relationships/image" Target="../media/image5.pn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Relationship Id="rId14" Type="http://schemas.openxmlformats.org/officeDocument/2006/relationships/image" Target="../media/image5.png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Relationship Id="rId14" Type="http://schemas.openxmlformats.org/officeDocument/2006/relationships/image" Target="../media/image5.png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Relationship Id="rId14" Type="http://schemas.openxmlformats.org/officeDocument/2006/relationships/image" Target="../media/image5.png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Relationship Id="rId14" Type="http://schemas.openxmlformats.org/officeDocument/2006/relationships/image" Target="../media/image5.png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189.xml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0" Type="http://schemas.openxmlformats.org/officeDocument/2006/relationships/slideLayout" Target="../slideLayouts/slideLayout197.xml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6.xml"/><Relationship Id="rId13" Type="http://schemas.openxmlformats.org/officeDocument/2006/relationships/theme" Target="../theme/theme19.xml"/><Relationship Id="rId3" Type="http://schemas.openxmlformats.org/officeDocument/2006/relationships/slideLayout" Target="../slideLayouts/slideLayout201.xml"/><Relationship Id="rId7" Type="http://schemas.openxmlformats.org/officeDocument/2006/relationships/slideLayout" Target="../slideLayouts/slideLayout205.xml"/><Relationship Id="rId12" Type="http://schemas.openxmlformats.org/officeDocument/2006/relationships/slideLayout" Target="../slideLayouts/slideLayout210.xml"/><Relationship Id="rId2" Type="http://schemas.openxmlformats.org/officeDocument/2006/relationships/slideLayout" Target="../slideLayouts/slideLayout200.xml"/><Relationship Id="rId1" Type="http://schemas.openxmlformats.org/officeDocument/2006/relationships/slideLayout" Target="../slideLayouts/slideLayout199.xml"/><Relationship Id="rId6" Type="http://schemas.openxmlformats.org/officeDocument/2006/relationships/slideLayout" Target="../slideLayouts/slideLayout204.xml"/><Relationship Id="rId11" Type="http://schemas.openxmlformats.org/officeDocument/2006/relationships/slideLayout" Target="../slideLayouts/slideLayout209.xml"/><Relationship Id="rId5" Type="http://schemas.openxmlformats.org/officeDocument/2006/relationships/slideLayout" Target="../slideLayouts/slideLayout203.xml"/><Relationship Id="rId10" Type="http://schemas.openxmlformats.org/officeDocument/2006/relationships/slideLayout" Target="../slideLayouts/slideLayout208.xml"/><Relationship Id="rId4" Type="http://schemas.openxmlformats.org/officeDocument/2006/relationships/slideLayout" Target="../slideLayouts/slideLayout202.xml"/><Relationship Id="rId9" Type="http://schemas.openxmlformats.org/officeDocument/2006/relationships/slideLayout" Target="../slideLayouts/slideLayout207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8.xml"/><Relationship Id="rId3" Type="http://schemas.openxmlformats.org/officeDocument/2006/relationships/slideLayout" Target="../slideLayouts/slideLayout213.xml"/><Relationship Id="rId7" Type="http://schemas.openxmlformats.org/officeDocument/2006/relationships/slideLayout" Target="../slideLayouts/slideLayout217.xml"/><Relationship Id="rId12" Type="http://schemas.openxmlformats.org/officeDocument/2006/relationships/theme" Target="../theme/theme20.xml"/><Relationship Id="rId2" Type="http://schemas.openxmlformats.org/officeDocument/2006/relationships/slideLayout" Target="../slideLayouts/slideLayout212.xml"/><Relationship Id="rId1" Type="http://schemas.openxmlformats.org/officeDocument/2006/relationships/slideLayout" Target="../slideLayouts/slideLayout211.xml"/><Relationship Id="rId6" Type="http://schemas.openxmlformats.org/officeDocument/2006/relationships/slideLayout" Target="../slideLayouts/slideLayout216.xml"/><Relationship Id="rId11" Type="http://schemas.openxmlformats.org/officeDocument/2006/relationships/slideLayout" Target="../slideLayouts/slideLayout221.xml"/><Relationship Id="rId5" Type="http://schemas.openxmlformats.org/officeDocument/2006/relationships/slideLayout" Target="../slideLayouts/slideLayout215.xml"/><Relationship Id="rId10" Type="http://schemas.openxmlformats.org/officeDocument/2006/relationships/slideLayout" Target="../slideLayouts/slideLayout220.xml"/><Relationship Id="rId4" Type="http://schemas.openxmlformats.org/officeDocument/2006/relationships/slideLayout" Target="../slideLayouts/slideLayout214.xml"/><Relationship Id="rId9" Type="http://schemas.openxmlformats.org/officeDocument/2006/relationships/slideLayout" Target="../slideLayouts/slideLayout219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9.xml"/><Relationship Id="rId3" Type="http://schemas.openxmlformats.org/officeDocument/2006/relationships/slideLayout" Target="../slideLayouts/slideLayout224.xml"/><Relationship Id="rId7" Type="http://schemas.openxmlformats.org/officeDocument/2006/relationships/slideLayout" Target="../slideLayouts/slideLayout228.xml"/><Relationship Id="rId12" Type="http://schemas.openxmlformats.org/officeDocument/2006/relationships/theme" Target="../theme/theme21.xml"/><Relationship Id="rId2" Type="http://schemas.openxmlformats.org/officeDocument/2006/relationships/slideLayout" Target="../slideLayouts/slideLayout223.xml"/><Relationship Id="rId1" Type="http://schemas.openxmlformats.org/officeDocument/2006/relationships/slideLayout" Target="../slideLayouts/slideLayout222.xml"/><Relationship Id="rId6" Type="http://schemas.openxmlformats.org/officeDocument/2006/relationships/slideLayout" Target="../slideLayouts/slideLayout227.xml"/><Relationship Id="rId11" Type="http://schemas.openxmlformats.org/officeDocument/2006/relationships/slideLayout" Target="../slideLayouts/slideLayout232.xml"/><Relationship Id="rId5" Type="http://schemas.openxmlformats.org/officeDocument/2006/relationships/slideLayout" Target="../slideLayouts/slideLayout226.xml"/><Relationship Id="rId10" Type="http://schemas.openxmlformats.org/officeDocument/2006/relationships/slideLayout" Target="../slideLayouts/slideLayout231.xml"/><Relationship Id="rId4" Type="http://schemas.openxmlformats.org/officeDocument/2006/relationships/slideLayout" Target="../slideLayouts/slideLayout225.xml"/><Relationship Id="rId9" Type="http://schemas.openxmlformats.org/officeDocument/2006/relationships/slideLayout" Target="../slideLayouts/slideLayout230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0.xml"/><Relationship Id="rId3" Type="http://schemas.openxmlformats.org/officeDocument/2006/relationships/slideLayout" Target="../slideLayouts/slideLayout235.xml"/><Relationship Id="rId7" Type="http://schemas.openxmlformats.org/officeDocument/2006/relationships/slideLayout" Target="../slideLayouts/slideLayout239.xml"/><Relationship Id="rId12" Type="http://schemas.openxmlformats.org/officeDocument/2006/relationships/theme" Target="../theme/theme22.xml"/><Relationship Id="rId2" Type="http://schemas.openxmlformats.org/officeDocument/2006/relationships/slideLayout" Target="../slideLayouts/slideLayout234.xml"/><Relationship Id="rId1" Type="http://schemas.openxmlformats.org/officeDocument/2006/relationships/slideLayout" Target="../slideLayouts/slideLayout233.xml"/><Relationship Id="rId6" Type="http://schemas.openxmlformats.org/officeDocument/2006/relationships/slideLayout" Target="../slideLayouts/slideLayout238.xml"/><Relationship Id="rId11" Type="http://schemas.openxmlformats.org/officeDocument/2006/relationships/slideLayout" Target="../slideLayouts/slideLayout243.xml"/><Relationship Id="rId5" Type="http://schemas.openxmlformats.org/officeDocument/2006/relationships/slideLayout" Target="../slideLayouts/slideLayout237.xml"/><Relationship Id="rId10" Type="http://schemas.openxmlformats.org/officeDocument/2006/relationships/slideLayout" Target="../slideLayouts/slideLayout242.xml"/><Relationship Id="rId4" Type="http://schemas.openxmlformats.org/officeDocument/2006/relationships/slideLayout" Target="../slideLayouts/slideLayout236.xml"/><Relationship Id="rId9" Type="http://schemas.openxmlformats.org/officeDocument/2006/relationships/slideLayout" Target="../slideLayouts/slideLayout241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1.xml"/><Relationship Id="rId3" Type="http://schemas.openxmlformats.org/officeDocument/2006/relationships/slideLayout" Target="../slideLayouts/slideLayout246.xml"/><Relationship Id="rId7" Type="http://schemas.openxmlformats.org/officeDocument/2006/relationships/slideLayout" Target="../slideLayouts/slideLayout250.xml"/><Relationship Id="rId12" Type="http://schemas.openxmlformats.org/officeDocument/2006/relationships/theme" Target="../theme/theme23.xml"/><Relationship Id="rId2" Type="http://schemas.openxmlformats.org/officeDocument/2006/relationships/slideLayout" Target="../slideLayouts/slideLayout245.xml"/><Relationship Id="rId1" Type="http://schemas.openxmlformats.org/officeDocument/2006/relationships/slideLayout" Target="../slideLayouts/slideLayout244.xml"/><Relationship Id="rId6" Type="http://schemas.openxmlformats.org/officeDocument/2006/relationships/slideLayout" Target="../slideLayouts/slideLayout249.xml"/><Relationship Id="rId11" Type="http://schemas.openxmlformats.org/officeDocument/2006/relationships/slideLayout" Target="../slideLayouts/slideLayout254.xml"/><Relationship Id="rId5" Type="http://schemas.openxmlformats.org/officeDocument/2006/relationships/slideLayout" Target="../slideLayouts/slideLayout248.xml"/><Relationship Id="rId10" Type="http://schemas.openxmlformats.org/officeDocument/2006/relationships/slideLayout" Target="../slideLayouts/slideLayout253.xml"/><Relationship Id="rId4" Type="http://schemas.openxmlformats.org/officeDocument/2006/relationships/slideLayout" Target="../slideLayouts/slideLayout247.xml"/><Relationship Id="rId9" Type="http://schemas.openxmlformats.org/officeDocument/2006/relationships/slideLayout" Target="../slideLayouts/slideLayout252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2.xml"/><Relationship Id="rId3" Type="http://schemas.openxmlformats.org/officeDocument/2006/relationships/slideLayout" Target="../slideLayouts/slideLayout257.xml"/><Relationship Id="rId7" Type="http://schemas.openxmlformats.org/officeDocument/2006/relationships/slideLayout" Target="../slideLayouts/slideLayout261.xml"/><Relationship Id="rId12" Type="http://schemas.openxmlformats.org/officeDocument/2006/relationships/theme" Target="../theme/theme24.xml"/><Relationship Id="rId2" Type="http://schemas.openxmlformats.org/officeDocument/2006/relationships/slideLayout" Target="../slideLayouts/slideLayout256.xml"/><Relationship Id="rId1" Type="http://schemas.openxmlformats.org/officeDocument/2006/relationships/slideLayout" Target="../slideLayouts/slideLayout255.xml"/><Relationship Id="rId6" Type="http://schemas.openxmlformats.org/officeDocument/2006/relationships/slideLayout" Target="../slideLayouts/slideLayout260.xml"/><Relationship Id="rId11" Type="http://schemas.openxmlformats.org/officeDocument/2006/relationships/slideLayout" Target="../slideLayouts/slideLayout265.xml"/><Relationship Id="rId5" Type="http://schemas.openxmlformats.org/officeDocument/2006/relationships/slideLayout" Target="../slideLayouts/slideLayout259.xml"/><Relationship Id="rId10" Type="http://schemas.openxmlformats.org/officeDocument/2006/relationships/slideLayout" Target="../slideLayouts/slideLayout264.xml"/><Relationship Id="rId4" Type="http://schemas.openxmlformats.org/officeDocument/2006/relationships/slideLayout" Target="../slideLayouts/slideLayout258.xml"/><Relationship Id="rId9" Type="http://schemas.openxmlformats.org/officeDocument/2006/relationships/slideLayout" Target="../slideLayouts/slideLayout263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3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68.xml"/><Relationship Id="rId7" Type="http://schemas.openxmlformats.org/officeDocument/2006/relationships/slideLayout" Target="../slideLayouts/slideLayout272.xml"/><Relationship Id="rId12" Type="http://schemas.openxmlformats.org/officeDocument/2006/relationships/theme" Target="../theme/theme25.xml"/><Relationship Id="rId2" Type="http://schemas.openxmlformats.org/officeDocument/2006/relationships/slideLayout" Target="../slideLayouts/slideLayout267.xml"/><Relationship Id="rId1" Type="http://schemas.openxmlformats.org/officeDocument/2006/relationships/slideLayout" Target="../slideLayouts/slideLayout266.xml"/><Relationship Id="rId6" Type="http://schemas.openxmlformats.org/officeDocument/2006/relationships/slideLayout" Target="../slideLayouts/slideLayout271.xml"/><Relationship Id="rId11" Type="http://schemas.openxmlformats.org/officeDocument/2006/relationships/slideLayout" Target="../slideLayouts/slideLayout276.xml"/><Relationship Id="rId5" Type="http://schemas.openxmlformats.org/officeDocument/2006/relationships/slideLayout" Target="../slideLayouts/slideLayout270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275.xml"/><Relationship Id="rId4" Type="http://schemas.openxmlformats.org/officeDocument/2006/relationships/slideLayout" Target="../slideLayouts/slideLayout269.xml"/><Relationship Id="rId9" Type="http://schemas.openxmlformats.org/officeDocument/2006/relationships/slideLayout" Target="../slideLayouts/slideLayout274.xml"/><Relationship Id="rId14" Type="http://schemas.openxmlformats.org/officeDocument/2006/relationships/image" Target="../media/image2.png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4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79.xml"/><Relationship Id="rId7" Type="http://schemas.openxmlformats.org/officeDocument/2006/relationships/slideLayout" Target="../slideLayouts/slideLayout283.xml"/><Relationship Id="rId12" Type="http://schemas.openxmlformats.org/officeDocument/2006/relationships/theme" Target="../theme/theme26.xml"/><Relationship Id="rId2" Type="http://schemas.openxmlformats.org/officeDocument/2006/relationships/slideLayout" Target="../slideLayouts/slideLayout278.xml"/><Relationship Id="rId1" Type="http://schemas.openxmlformats.org/officeDocument/2006/relationships/slideLayout" Target="../slideLayouts/slideLayout277.xml"/><Relationship Id="rId6" Type="http://schemas.openxmlformats.org/officeDocument/2006/relationships/slideLayout" Target="../slideLayouts/slideLayout282.xml"/><Relationship Id="rId11" Type="http://schemas.openxmlformats.org/officeDocument/2006/relationships/slideLayout" Target="../slideLayouts/slideLayout287.xml"/><Relationship Id="rId5" Type="http://schemas.openxmlformats.org/officeDocument/2006/relationships/slideLayout" Target="../slideLayouts/slideLayout281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286.xml"/><Relationship Id="rId4" Type="http://schemas.openxmlformats.org/officeDocument/2006/relationships/slideLayout" Target="../slideLayouts/slideLayout280.xml"/><Relationship Id="rId9" Type="http://schemas.openxmlformats.org/officeDocument/2006/relationships/slideLayout" Target="../slideLayouts/slideLayout285.xml"/><Relationship Id="rId14" Type="http://schemas.openxmlformats.org/officeDocument/2006/relationships/image" Target="../media/image2.png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5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90.xml"/><Relationship Id="rId7" Type="http://schemas.openxmlformats.org/officeDocument/2006/relationships/slideLayout" Target="../slideLayouts/slideLayout294.xml"/><Relationship Id="rId12" Type="http://schemas.openxmlformats.org/officeDocument/2006/relationships/theme" Target="../theme/theme27.xml"/><Relationship Id="rId2" Type="http://schemas.openxmlformats.org/officeDocument/2006/relationships/slideLayout" Target="../slideLayouts/slideLayout289.xml"/><Relationship Id="rId1" Type="http://schemas.openxmlformats.org/officeDocument/2006/relationships/slideLayout" Target="../slideLayouts/slideLayout288.xml"/><Relationship Id="rId6" Type="http://schemas.openxmlformats.org/officeDocument/2006/relationships/slideLayout" Target="../slideLayouts/slideLayout293.xml"/><Relationship Id="rId11" Type="http://schemas.openxmlformats.org/officeDocument/2006/relationships/slideLayout" Target="../slideLayouts/slideLayout298.xml"/><Relationship Id="rId5" Type="http://schemas.openxmlformats.org/officeDocument/2006/relationships/slideLayout" Target="../slideLayouts/slideLayout292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297.xml"/><Relationship Id="rId4" Type="http://schemas.openxmlformats.org/officeDocument/2006/relationships/slideLayout" Target="../slideLayouts/slideLayout291.xml"/><Relationship Id="rId9" Type="http://schemas.openxmlformats.org/officeDocument/2006/relationships/slideLayout" Target="../slideLayouts/slideLayout296.xml"/><Relationship Id="rId14" Type="http://schemas.openxmlformats.org/officeDocument/2006/relationships/image" Target="../media/image2.png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6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01.xml"/><Relationship Id="rId7" Type="http://schemas.openxmlformats.org/officeDocument/2006/relationships/slideLayout" Target="../slideLayouts/slideLayout305.xml"/><Relationship Id="rId12" Type="http://schemas.openxmlformats.org/officeDocument/2006/relationships/theme" Target="../theme/theme28.xml"/><Relationship Id="rId2" Type="http://schemas.openxmlformats.org/officeDocument/2006/relationships/slideLayout" Target="../slideLayouts/slideLayout300.xml"/><Relationship Id="rId1" Type="http://schemas.openxmlformats.org/officeDocument/2006/relationships/slideLayout" Target="../slideLayouts/slideLayout299.xml"/><Relationship Id="rId6" Type="http://schemas.openxmlformats.org/officeDocument/2006/relationships/slideLayout" Target="../slideLayouts/slideLayout304.xml"/><Relationship Id="rId11" Type="http://schemas.openxmlformats.org/officeDocument/2006/relationships/slideLayout" Target="../slideLayouts/slideLayout309.xml"/><Relationship Id="rId5" Type="http://schemas.openxmlformats.org/officeDocument/2006/relationships/slideLayout" Target="../slideLayouts/slideLayout303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08.xml"/><Relationship Id="rId4" Type="http://schemas.openxmlformats.org/officeDocument/2006/relationships/slideLayout" Target="../slideLayouts/slideLayout302.xml"/><Relationship Id="rId9" Type="http://schemas.openxmlformats.org/officeDocument/2006/relationships/slideLayout" Target="../slideLayouts/slideLayout307.xml"/><Relationship Id="rId14" Type="http://schemas.openxmlformats.org/officeDocument/2006/relationships/image" Target="../media/image2.png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7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12.xml"/><Relationship Id="rId7" Type="http://schemas.openxmlformats.org/officeDocument/2006/relationships/slideLayout" Target="../slideLayouts/slideLayout316.xml"/><Relationship Id="rId12" Type="http://schemas.openxmlformats.org/officeDocument/2006/relationships/theme" Target="../theme/theme29.xml"/><Relationship Id="rId2" Type="http://schemas.openxmlformats.org/officeDocument/2006/relationships/slideLayout" Target="../slideLayouts/slideLayout311.xml"/><Relationship Id="rId1" Type="http://schemas.openxmlformats.org/officeDocument/2006/relationships/slideLayout" Target="../slideLayouts/slideLayout310.xml"/><Relationship Id="rId6" Type="http://schemas.openxmlformats.org/officeDocument/2006/relationships/slideLayout" Target="../slideLayouts/slideLayout315.xml"/><Relationship Id="rId11" Type="http://schemas.openxmlformats.org/officeDocument/2006/relationships/slideLayout" Target="../slideLayouts/slideLayout320.xml"/><Relationship Id="rId5" Type="http://schemas.openxmlformats.org/officeDocument/2006/relationships/slideLayout" Target="../slideLayouts/slideLayout314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19.xml"/><Relationship Id="rId4" Type="http://schemas.openxmlformats.org/officeDocument/2006/relationships/slideLayout" Target="../slideLayouts/slideLayout313.xml"/><Relationship Id="rId9" Type="http://schemas.openxmlformats.org/officeDocument/2006/relationships/slideLayout" Target="../slideLayouts/slideLayout318.xml"/><Relationship Id="rId14" Type="http://schemas.openxmlformats.org/officeDocument/2006/relationships/image" Target="../media/image2.png"/></Relationships>
</file>

<file path=ppt/slideMasters/_rels/slideMaster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23.xml"/><Relationship Id="rId7" Type="http://schemas.openxmlformats.org/officeDocument/2006/relationships/slideLayout" Target="../slideLayouts/slideLayout327.xml"/><Relationship Id="rId12" Type="http://schemas.openxmlformats.org/officeDocument/2006/relationships/theme" Target="../theme/theme30.xml"/><Relationship Id="rId2" Type="http://schemas.openxmlformats.org/officeDocument/2006/relationships/slideLayout" Target="../slideLayouts/slideLayout322.xml"/><Relationship Id="rId1" Type="http://schemas.openxmlformats.org/officeDocument/2006/relationships/slideLayout" Target="../slideLayouts/slideLayout321.xml"/><Relationship Id="rId6" Type="http://schemas.openxmlformats.org/officeDocument/2006/relationships/slideLayout" Target="../slideLayouts/slideLayout326.xml"/><Relationship Id="rId11" Type="http://schemas.openxmlformats.org/officeDocument/2006/relationships/slideLayout" Target="../slideLayouts/slideLayout331.xml"/><Relationship Id="rId5" Type="http://schemas.openxmlformats.org/officeDocument/2006/relationships/slideLayout" Target="../slideLayouts/slideLayout32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30.xml"/><Relationship Id="rId4" Type="http://schemas.openxmlformats.org/officeDocument/2006/relationships/slideLayout" Target="../slideLayouts/slideLayout324.xml"/><Relationship Id="rId9" Type="http://schemas.openxmlformats.org/officeDocument/2006/relationships/slideLayout" Target="../slideLayouts/slideLayout329.xml"/><Relationship Id="rId14" Type="http://schemas.openxmlformats.org/officeDocument/2006/relationships/image" Target="../media/image2.png"/></Relationships>
</file>

<file path=ppt/slideMasters/_rels/slideMaster3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34.xml"/><Relationship Id="rId7" Type="http://schemas.openxmlformats.org/officeDocument/2006/relationships/slideLayout" Target="../slideLayouts/slideLayout338.xml"/><Relationship Id="rId12" Type="http://schemas.openxmlformats.org/officeDocument/2006/relationships/theme" Target="../theme/theme31.xml"/><Relationship Id="rId2" Type="http://schemas.openxmlformats.org/officeDocument/2006/relationships/slideLayout" Target="../slideLayouts/slideLayout333.xml"/><Relationship Id="rId1" Type="http://schemas.openxmlformats.org/officeDocument/2006/relationships/slideLayout" Target="../slideLayouts/slideLayout332.xml"/><Relationship Id="rId6" Type="http://schemas.openxmlformats.org/officeDocument/2006/relationships/slideLayout" Target="../slideLayouts/slideLayout337.xml"/><Relationship Id="rId11" Type="http://schemas.openxmlformats.org/officeDocument/2006/relationships/slideLayout" Target="../slideLayouts/slideLayout342.xml"/><Relationship Id="rId5" Type="http://schemas.openxmlformats.org/officeDocument/2006/relationships/slideLayout" Target="../slideLayouts/slideLayout336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41.xml"/><Relationship Id="rId4" Type="http://schemas.openxmlformats.org/officeDocument/2006/relationships/slideLayout" Target="../slideLayouts/slideLayout335.xml"/><Relationship Id="rId9" Type="http://schemas.openxmlformats.org/officeDocument/2006/relationships/slideLayout" Target="../slideLayouts/slideLayout340.xml"/><Relationship Id="rId14" Type="http://schemas.openxmlformats.org/officeDocument/2006/relationships/image" Target="../media/image2.png"/></Relationships>
</file>

<file path=ppt/slideMasters/_rels/slideMaster3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45.xml"/><Relationship Id="rId7" Type="http://schemas.openxmlformats.org/officeDocument/2006/relationships/slideLayout" Target="../slideLayouts/slideLayout349.xml"/><Relationship Id="rId12" Type="http://schemas.openxmlformats.org/officeDocument/2006/relationships/theme" Target="../theme/theme32.xml"/><Relationship Id="rId2" Type="http://schemas.openxmlformats.org/officeDocument/2006/relationships/slideLayout" Target="../slideLayouts/slideLayout344.xml"/><Relationship Id="rId1" Type="http://schemas.openxmlformats.org/officeDocument/2006/relationships/slideLayout" Target="../slideLayouts/slideLayout343.xml"/><Relationship Id="rId6" Type="http://schemas.openxmlformats.org/officeDocument/2006/relationships/slideLayout" Target="../slideLayouts/slideLayout348.xml"/><Relationship Id="rId11" Type="http://schemas.openxmlformats.org/officeDocument/2006/relationships/slideLayout" Target="../slideLayouts/slideLayout353.xml"/><Relationship Id="rId5" Type="http://schemas.openxmlformats.org/officeDocument/2006/relationships/slideLayout" Target="../slideLayouts/slideLayout347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52.xml"/><Relationship Id="rId4" Type="http://schemas.openxmlformats.org/officeDocument/2006/relationships/slideLayout" Target="../slideLayouts/slideLayout346.xml"/><Relationship Id="rId9" Type="http://schemas.openxmlformats.org/officeDocument/2006/relationships/slideLayout" Target="../slideLayouts/slideLayout351.xml"/><Relationship Id="rId14" Type="http://schemas.openxmlformats.org/officeDocument/2006/relationships/image" Target="../media/image2.png"/></Relationships>
</file>

<file path=ppt/slideMasters/_rels/slideMaster3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56.xml"/><Relationship Id="rId7" Type="http://schemas.openxmlformats.org/officeDocument/2006/relationships/slideLayout" Target="../slideLayouts/slideLayout360.xml"/><Relationship Id="rId12" Type="http://schemas.openxmlformats.org/officeDocument/2006/relationships/theme" Target="../theme/theme33.xml"/><Relationship Id="rId2" Type="http://schemas.openxmlformats.org/officeDocument/2006/relationships/slideLayout" Target="../slideLayouts/slideLayout355.xml"/><Relationship Id="rId1" Type="http://schemas.openxmlformats.org/officeDocument/2006/relationships/slideLayout" Target="../slideLayouts/slideLayout354.xml"/><Relationship Id="rId6" Type="http://schemas.openxmlformats.org/officeDocument/2006/relationships/slideLayout" Target="../slideLayouts/slideLayout359.xml"/><Relationship Id="rId11" Type="http://schemas.openxmlformats.org/officeDocument/2006/relationships/slideLayout" Target="../slideLayouts/slideLayout364.xml"/><Relationship Id="rId5" Type="http://schemas.openxmlformats.org/officeDocument/2006/relationships/slideLayout" Target="../slideLayouts/slideLayout358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63.xml"/><Relationship Id="rId4" Type="http://schemas.openxmlformats.org/officeDocument/2006/relationships/slideLayout" Target="../slideLayouts/slideLayout357.xml"/><Relationship Id="rId9" Type="http://schemas.openxmlformats.org/officeDocument/2006/relationships/slideLayout" Target="../slideLayouts/slideLayout362.xml"/><Relationship Id="rId14" Type="http://schemas.openxmlformats.org/officeDocument/2006/relationships/image" Target="../media/image2.png"/></Relationships>
</file>

<file path=ppt/slideMasters/_rels/slideMaster3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67.xml"/><Relationship Id="rId7" Type="http://schemas.openxmlformats.org/officeDocument/2006/relationships/slideLayout" Target="../slideLayouts/slideLayout371.xml"/><Relationship Id="rId12" Type="http://schemas.openxmlformats.org/officeDocument/2006/relationships/theme" Target="../theme/theme34.xml"/><Relationship Id="rId2" Type="http://schemas.openxmlformats.org/officeDocument/2006/relationships/slideLayout" Target="../slideLayouts/slideLayout366.xml"/><Relationship Id="rId1" Type="http://schemas.openxmlformats.org/officeDocument/2006/relationships/slideLayout" Target="../slideLayouts/slideLayout365.xml"/><Relationship Id="rId6" Type="http://schemas.openxmlformats.org/officeDocument/2006/relationships/slideLayout" Target="../slideLayouts/slideLayout370.xml"/><Relationship Id="rId11" Type="http://schemas.openxmlformats.org/officeDocument/2006/relationships/slideLayout" Target="../slideLayouts/slideLayout375.xml"/><Relationship Id="rId5" Type="http://schemas.openxmlformats.org/officeDocument/2006/relationships/slideLayout" Target="../slideLayouts/slideLayout369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74.xml"/><Relationship Id="rId4" Type="http://schemas.openxmlformats.org/officeDocument/2006/relationships/slideLayout" Target="../slideLayouts/slideLayout368.xml"/><Relationship Id="rId9" Type="http://schemas.openxmlformats.org/officeDocument/2006/relationships/slideLayout" Target="../slideLayouts/slideLayout373.xml"/><Relationship Id="rId14" Type="http://schemas.openxmlformats.org/officeDocument/2006/relationships/image" Target="../media/image2.png"/></Relationships>
</file>

<file path=ppt/slideMasters/_rels/slideMaster3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3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78.xml"/><Relationship Id="rId7" Type="http://schemas.openxmlformats.org/officeDocument/2006/relationships/slideLayout" Target="../slideLayouts/slideLayout382.xml"/><Relationship Id="rId12" Type="http://schemas.openxmlformats.org/officeDocument/2006/relationships/theme" Target="../theme/theme35.xml"/><Relationship Id="rId2" Type="http://schemas.openxmlformats.org/officeDocument/2006/relationships/slideLayout" Target="../slideLayouts/slideLayout377.xml"/><Relationship Id="rId1" Type="http://schemas.openxmlformats.org/officeDocument/2006/relationships/slideLayout" Target="../slideLayouts/slideLayout376.xml"/><Relationship Id="rId6" Type="http://schemas.openxmlformats.org/officeDocument/2006/relationships/slideLayout" Target="../slideLayouts/slideLayout381.xml"/><Relationship Id="rId11" Type="http://schemas.openxmlformats.org/officeDocument/2006/relationships/slideLayout" Target="../slideLayouts/slideLayout386.xml"/><Relationship Id="rId5" Type="http://schemas.openxmlformats.org/officeDocument/2006/relationships/slideLayout" Target="../slideLayouts/slideLayout380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85.xml"/><Relationship Id="rId4" Type="http://schemas.openxmlformats.org/officeDocument/2006/relationships/slideLayout" Target="../slideLayouts/slideLayout379.xml"/><Relationship Id="rId9" Type="http://schemas.openxmlformats.org/officeDocument/2006/relationships/slideLayout" Target="../slideLayouts/slideLayout384.xml"/><Relationship Id="rId14" Type="http://schemas.openxmlformats.org/officeDocument/2006/relationships/image" Target="../media/image2.png"/></Relationships>
</file>

<file path=ppt/slideMasters/_rels/slideMaster3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4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389.xml"/><Relationship Id="rId7" Type="http://schemas.openxmlformats.org/officeDocument/2006/relationships/slideLayout" Target="../slideLayouts/slideLayout393.xml"/><Relationship Id="rId12" Type="http://schemas.openxmlformats.org/officeDocument/2006/relationships/theme" Target="../theme/theme36.xml"/><Relationship Id="rId2" Type="http://schemas.openxmlformats.org/officeDocument/2006/relationships/slideLayout" Target="../slideLayouts/slideLayout388.xml"/><Relationship Id="rId1" Type="http://schemas.openxmlformats.org/officeDocument/2006/relationships/slideLayout" Target="../slideLayouts/slideLayout387.xml"/><Relationship Id="rId6" Type="http://schemas.openxmlformats.org/officeDocument/2006/relationships/slideLayout" Target="../slideLayouts/slideLayout392.xml"/><Relationship Id="rId11" Type="http://schemas.openxmlformats.org/officeDocument/2006/relationships/slideLayout" Target="../slideLayouts/slideLayout397.xml"/><Relationship Id="rId5" Type="http://schemas.openxmlformats.org/officeDocument/2006/relationships/slideLayout" Target="../slideLayouts/slideLayout391.xml"/><Relationship Id="rId10" Type="http://schemas.openxmlformats.org/officeDocument/2006/relationships/slideLayout" Target="../slideLayouts/slideLayout396.xml"/><Relationship Id="rId4" Type="http://schemas.openxmlformats.org/officeDocument/2006/relationships/slideLayout" Target="../slideLayouts/slideLayout390.xml"/><Relationship Id="rId9" Type="http://schemas.openxmlformats.org/officeDocument/2006/relationships/slideLayout" Target="../slideLayouts/slideLayout395.xml"/><Relationship Id="rId14" Type="http://schemas.openxmlformats.org/officeDocument/2006/relationships/image" Target="../media/image5.png"/></Relationships>
</file>

<file path=ppt/slideMasters/_rels/slideMaster3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5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400.xml"/><Relationship Id="rId7" Type="http://schemas.openxmlformats.org/officeDocument/2006/relationships/slideLayout" Target="../slideLayouts/slideLayout404.xml"/><Relationship Id="rId12" Type="http://schemas.openxmlformats.org/officeDocument/2006/relationships/theme" Target="../theme/theme37.xml"/><Relationship Id="rId2" Type="http://schemas.openxmlformats.org/officeDocument/2006/relationships/slideLayout" Target="../slideLayouts/slideLayout399.xml"/><Relationship Id="rId1" Type="http://schemas.openxmlformats.org/officeDocument/2006/relationships/slideLayout" Target="../slideLayouts/slideLayout398.xml"/><Relationship Id="rId6" Type="http://schemas.openxmlformats.org/officeDocument/2006/relationships/slideLayout" Target="../slideLayouts/slideLayout403.xml"/><Relationship Id="rId11" Type="http://schemas.openxmlformats.org/officeDocument/2006/relationships/slideLayout" Target="../slideLayouts/slideLayout408.xml"/><Relationship Id="rId5" Type="http://schemas.openxmlformats.org/officeDocument/2006/relationships/slideLayout" Target="../slideLayouts/slideLayout402.xml"/><Relationship Id="rId10" Type="http://schemas.openxmlformats.org/officeDocument/2006/relationships/slideLayout" Target="../slideLayouts/slideLayout407.xml"/><Relationship Id="rId4" Type="http://schemas.openxmlformats.org/officeDocument/2006/relationships/slideLayout" Target="../slideLayouts/slideLayout401.xml"/><Relationship Id="rId9" Type="http://schemas.openxmlformats.org/officeDocument/2006/relationships/slideLayout" Target="../slideLayouts/slideLayout406.xml"/><Relationship Id="rId14" Type="http://schemas.openxmlformats.org/officeDocument/2006/relationships/image" Target="../media/image5.png"/></Relationships>
</file>

<file path=ppt/slideMasters/_rels/slideMaster3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6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411.xml"/><Relationship Id="rId7" Type="http://schemas.openxmlformats.org/officeDocument/2006/relationships/slideLayout" Target="../slideLayouts/slideLayout415.xml"/><Relationship Id="rId12" Type="http://schemas.openxmlformats.org/officeDocument/2006/relationships/theme" Target="../theme/theme38.xml"/><Relationship Id="rId2" Type="http://schemas.openxmlformats.org/officeDocument/2006/relationships/slideLayout" Target="../slideLayouts/slideLayout410.xml"/><Relationship Id="rId1" Type="http://schemas.openxmlformats.org/officeDocument/2006/relationships/slideLayout" Target="../slideLayouts/slideLayout409.xml"/><Relationship Id="rId6" Type="http://schemas.openxmlformats.org/officeDocument/2006/relationships/slideLayout" Target="../slideLayouts/slideLayout414.xml"/><Relationship Id="rId11" Type="http://schemas.openxmlformats.org/officeDocument/2006/relationships/slideLayout" Target="../slideLayouts/slideLayout419.xml"/><Relationship Id="rId5" Type="http://schemas.openxmlformats.org/officeDocument/2006/relationships/slideLayout" Target="../slideLayouts/slideLayout413.xml"/><Relationship Id="rId10" Type="http://schemas.openxmlformats.org/officeDocument/2006/relationships/slideLayout" Target="../slideLayouts/slideLayout418.xml"/><Relationship Id="rId4" Type="http://schemas.openxmlformats.org/officeDocument/2006/relationships/slideLayout" Target="../slideLayouts/slideLayout412.xml"/><Relationship Id="rId9" Type="http://schemas.openxmlformats.org/officeDocument/2006/relationships/slideLayout" Target="../slideLayouts/slideLayout417.xml"/><Relationship Id="rId14" Type="http://schemas.openxmlformats.org/officeDocument/2006/relationships/image" Target="../media/image5.png"/></Relationships>
</file>

<file path=ppt/slideMasters/_rels/slideMaster3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7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422.xml"/><Relationship Id="rId7" Type="http://schemas.openxmlformats.org/officeDocument/2006/relationships/slideLayout" Target="../slideLayouts/slideLayout426.xml"/><Relationship Id="rId12" Type="http://schemas.openxmlformats.org/officeDocument/2006/relationships/theme" Target="../theme/theme39.xml"/><Relationship Id="rId2" Type="http://schemas.openxmlformats.org/officeDocument/2006/relationships/slideLayout" Target="../slideLayouts/slideLayout421.xml"/><Relationship Id="rId1" Type="http://schemas.openxmlformats.org/officeDocument/2006/relationships/slideLayout" Target="../slideLayouts/slideLayout420.xml"/><Relationship Id="rId6" Type="http://schemas.openxmlformats.org/officeDocument/2006/relationships/slideLayout" Target="../slideLayouts/slideLayout425.xml"/><Relationship Id="rId11" Type="http://schemas.openxmlformats.org/officeDocument/2006/relationships/slideLayout" Target="../slideLayouts/slideLayout430.xml"/><Relationship Id="rId5" Type="http://schemas.openxmlformats.org/officeDocument/2006/relationships/slideLayout" Target="../slideLayouts/slideLayout424.xml"/><Relationship Id="rId10" Type="http://schemas.openxmlformats.org/officeDocument/2006/relationships/slideLayout" Target="../slideLayouts/slideLayout429.xml"/><Relationship Id="rId4" Type="http://schemas.openxmlformats.org/officeDocument/2006/relationships/slideLayout" Target="../slideLayouts/slideLayout423.xml"/><Relationship Id="rId9" Type="http://schemas.openxmlformats.org/officeDocument/2006/relationships/slideLayout" Target="../slideLayouts/slideLayout428.xml"/><Relationship Id="rId14" Type="http://schemas.openxmlformats.org/officeDocument/2006/relationships/image" Target="../media/image5.png"/></Relationships>
</file>

<file path=ppt/slideMasters/_rels/slideMaster4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8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433.xml"/><Relationship Id="rId7" Type="http://schemas.openxmlformats.org/officeDocument/2006/relationships/slideLayout" Target="../slideLayouts/slideLayout437.xml"/><Relationship Id="rId12" Type="http://schemas.openxmlformats.org/officeDocument/2006/relationships/theme" Target="../theme/theme40.xml"/><Relationship Id="rId2" Type="http://schemas.openxmlformats.org/officeDocument/2006/relationships/slideLayout" Target="../slideLayouts/slideLayout432.xml"/><Relationship Id="rId1" Type="http://schemas.openxmlformats.org/officeDocument/2006/relationships/slideLayout" Target="../slideLayouts/slideLayout431.xml"/><Relationship Id="rId6" Type="http://schemas.openxmlformats.org/officeDocument/2006/relationships/slideLayout" Target="../slideLayouts/slideLayout436.xml"/><Relationship Id="rId11" Type="http://schemas.openxmlformats.org/officeDocument/2006/relationships/slideLayout" Target="../slideLayouts/slideLayout441.xml"/><Relationship Id="rId5" Type="http://schemas.openxmlformats.org/officeDocument/2006/relationships/slideLayout" Target="../slideLayouts/slideLayout435.xml"/><Relationship Id="rId10" Type="http://schemas.openxmlformats.org/officeDocument/2006/relationships/slideLayout" Target="../slideLayouts/slideLayout440.xml"/><Relationship Id="rId4" Type="http://schemas.openxmlformats.org/officeDocument/2006/relationships/slideLayout" Target="../slideLayouts/slideLayout434.xml"/><Relationship Id="rId9" Type="http://schemas.openxmlformats.org/officeDocument/2006/relationships/slideLayout" Target="../slideLayouts/slideLayout439.xml"/><Relationship Id="rId14" Type="http://schemas.openxmlformats.org/officeDocument/2006/relationships/image" Target="../media/image5.png"/></Relationships>
</file>

<file path=ppt/slideMasters/_rels/slideMaster4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9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444.xml"/><Relationship Id="rId7" Type="http://schemas.openxmlformats.org/officeDocument/2006/relationships/slideLayout" Target="../slideLayouts/slideLayout448.xml"/><Relationship Id="rId12" Type="http://schemas.openxmlformats.org/officeDocument/2006/relationships/theme" Target="../theme/theme41.xml"/><Relationship Id="rId2" Type="http://schemas.openxmlformats.org/officeDocument/2006/relationships/slideLayout" Target="../slideLayouts/slideLayout443.xml"/><Relationship Id="rId1" Type="http://schemas.openxmlformats.org/officeDocument/2006/relationships/slideLayout" Target="../slideLayouts/slideLayout442.xml"/><Relationship Id="rId6" Type="http://schemas.openxmlformats.org/officeDocument/2006/relationships/slideLayout" Target="../slideLayouts/slideLayout447.xml"/><Relationship Id="rId11" Type="http://schemas.openxmlformats.org/officeDocument/2006/relationships/slideLayout" Target="../slideLayouts/slideLayout452.xml"/><Relationship Id="rId5" Type="http://schemas.openxmlformats.org/officeDocument/2006/relationships/slideLayout" Target="../slideLayouts/slideLayout446.xml"/><Relationship Id="rId10" Type="http://schemas.openxmlformats.org/officeDocument/2006/relationships/slideLayout" Target="../slideLayouts/slideLayout451.xml"/><Relationship Id="rId4" Type="http://schemas.openxmlformats.org/officeDocument/2006/relationships/slideLayout" Target="../slideLayouts/slideLayout445.xml"/><Relationship Id="rId9" Type="http://schemas.openxmlformats.org/officeDocument/2006/relationships/slideLayout" Target="../slideLayouts/slideLayout450.xml"/><Relationship Id="rId14" Type="http://schemas.openxmlformats.org/officeDocument/2006/relationships/image" Target="../media/image5.png"/></Relationships>
</file>

<file path=ppt/slideMasters/_rels/slideMaster4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0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455.xml"/><Relationship Id="rId7" Type="http://schemas.openxmlformats.org/officeDocument/2006/relationships/slideLayout" Target="../slideLayouts/slideLayout459.xml"/><Relationship Id="rId12" Type="http://schemas.openxmlformats.org/officeDocument/2006/relationships/theme" Target="../theme/theme42.xml"/><Relationship Id="rId2" Type="http://schemas.openxmlformats.org/officeDocument/2006/relationships/slideLayout" Target="../slideLayouts/slideLayout454.xml"/><Relationship Id="rId1" Type="http://schemas.openxmlformats.org/officeDocument/2006/relationships/slideLayout" Target="../slideLayouts/slideLayout453.xml"/><Relationship Id="rId6" Type="http://schemas.openxmlformats.org/officeDocument/2006/relationships/slideLayout" Target="../slideLayouts/slideLayout458.xml"/><Relationship Id="rId11" Type="http://schemas.openxmlformats.org/officeDocument/2006/relationships/slideLayout" Target="../slideLayouts/slideLayout463.xml"/><Relationship Id="rId5" Type="http://schemas.openxmlformats.org/officeDocument/2006/relationships/slideLayout" Target="../slideLayouts/slideLayout457.xml"/><Relationship Id="rId10" Type="http://schemas.openxmlformats.org/officeDocument/2006/relationships/slideLayout" Target="../slideLayouts/slideLayout462.xml"/><Relationship Id="rId4" Type="http://schemas.openxmlformats.org/officeDocument/2006/relationships/slideLayout" Target="../slideLayouts/slideLayout456.xml"/><Relationship Id="rId9" Type="http://schemas.openxmlformats.org/officeDocument/2006/relationships/slideLayout" Target="../slideLayouts/slideLayout461.xml"/><Relationship Id="rId14" Type="http://schemas.openxmlformats.org/officeDocument/2006/relationships/image" Target="../media/image5.png"/></Relationships>
</file>

<file path=ppt/slideMasters/_rels/slideMaster4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1.xml"/><Relationship Id="rId3" Type="http://schemas.openxmlformats.org/officeDocument/2006/relationships/slideLayout" Target="../slideLayouts/slideLayout466.xml"/><Relationship Id="rId7" Type="http://schemas.openxmlformats.org/officeDocument/2006/relationships/slideLayout" Target="../slideLayouts/slideLayout470.xml"/><Relationship Id="rId12" Type="http://schemas.openxmlformats.org/officeDocument/2006/relationships/theme" Target="../theme/theme43.xml"/><Relationship Id="rId2" Type="http://schemas.openxmlformats.org/officeDocument/2006/relationships/slideLayout" Target="../slideLayouts/slideLayout465.xml"/><Relationship Id="rId1" Type="http://schemas.openxmlformats.org/officeDocument/2006/relationships/slideLayout" Target="../slideLayouts/slideLayout464.xml"/><Relationship Id="rId6" Type="http://schemas.openxmlformats.org/officeDocument/2006/relationships/slideLayout" Target="../slideLayouts/slideLayout469.xml"/><Relationship Id="rId11" Type="http://schemas.openxmlformats.org/officeDocument/2006/relationships/slideLayout" Target="../slideLayouts/slideLayout474.xml"/><Relationship Id="rId5" Type="http://schemas.openxmlformats.org/officeDocument/2006/relationships/slideLayout" Target="../slideLayouts/slideLayout468.xml"/><Relationship Id="rId10" Type="http://schemas.openxmlformats.org/officeDocument/2006/relationships/slideLayout" Target="../slideLayouts/slideLayout473.xml"/><Relationship Id="rId4" Type="http://schemas.openxmlformats.org/officeDocument/2006/relationships/slideLayout" Target="../slideLayouts/slideLayout467.xml"/><Relationship Id="rId9" Type="http://schemas.openxmlformats.org/officeDocument/2006/relationships/slideLayout" Target="../slideLayouts/slideLayout472.xml"/></Relationships>
</file>

<file path=ppt/slideMasters/_rels/slideMaster4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2.xml"/><Relationship Id="rId3" Type="http://schemas.openxmlformats.org/officeDocument/2006/relationships/slideLayout" Target="../slideLayouts/slideLayout477.xml"/><Relationship Id="rId7" Type="http://schemas.openxmlformats.org/officeDocument/2006/relationships/slideLayout" Target="../slideLayouts/slideLayout481.xml"/><Relationship Id="rId12" Type="http://schemas.openxmlformats.org/officeDocument/2006/relationships/theme" Target="../theme/theme44.xml"/><Relationship Id="rId2" Type="http://schemas.openxmlformats.org/officeDocument/2006/relationships/slideLayout" Target="../slideLayouts/slideLayout476.xml"/><Relationship Id="rId1" Type="http://schemas.openxmlformats.org/officeDocument/2006/relationships/slideLayout" Target="../slideLayouts/slideLayout475.xml"/><Relationship Id="rId6" Type="http://schemas.openxmlformats.org/officeDocument/2006/relationships/slideLayout" Target="../slideLayouts/slideLayout480.xml"/><Relationship Id="rId11" Type="http://schemas.openxmlformats.org/officeDocument/2006/relationships/slideLayout" Target="../slideLayouts/slideLayout485.xml"/><Relationship Id="rId5" Type="http://schemas.openxmlformats.org/officeDocument/2006/relationships/slideLayout" Target="../slideLayouts/slideLayout479.xml"/><Relationship Id="rId10" Type="http://schemas.openxmlformats.org/officeDocument/2006/relationships/slideLayout" Target="../slideLayouts/slideLayout484.xml"/><Relationship Id="rId4" Type="http://schemas.openxmlformats.org/officeDocument/2006/relationships/slideLayout" Target="../slideLayouts/slideLayout478.xml"/><Relationship Id="rId9" Type="http://schemas.openxmlformats.org/officeDocument/2006/relationships/slideLayout" Target="../slideLayouts/slideLayout483.xml"/></Relationships>
</file>

<file path=ppt/slideMasters/_rels/slideMaster4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3.xml"/><Relationship Id="rId3" Type="http://schemas.openxmlformats.org/officeDocument/2006/relationships/slideLayout" Target="../slideLayouts/slideLayout488.xml"/><Relationship Id="rId7" Type="http://schemas.openxmlformats.org/officeDocument/2006/relationships/slideLayout" Target="../slideLayouts/slideLayout492.xml"/><Relationship Id="rId12" Type="http://schemas.openxmlformats.org/officeDocument/2006/relationships/theme" Target="../theme/theme45.xml"/><Relationship Id="rId2" Type="http://schemas.openxmlformats.org/officeDocument/2006/relationships/slideLayout" Target="../slideLayouts/slideLayout487.xml"/><Relationship Id="rId1" Type="http://schemas.openxmlformats.org/officeDocument/2006/relationships/slideLayout" Target="../slideLayouts/slideLayout486.xml"/><Relationship Id="rId6" Type="http://schemas.openxmlformats.org/officeDocument/2006/relationships/slideLayout" Target="../slideLayouts/slideLayout491.xml"/><Relationship Id="rId11" Type="http://schemas.openxmlformats.org/officeDocument/2006/relationships/slideLayout" Target="../slideLayouts/slideLayout496.xml"/><Relationship Id="rId5" Type="http://schemas.openxmlformats.org/officeDocument/2006/relationships/slideLayout" Target="../slideLayouts/slideLayout490.xml"/><Relationship Id="rId10" Type="http://schemas.openxmlformats.org/officeDocument/2006/relationships/slideLayout" Target="../slideLayouts/slideLayout495.xml"/><Relationship Id="rId4" Type="http://schemas.openxmlformats.org/officeDocument/2006/relationships/slideLayout" Target="../slideLayouts/slideLayout489.xml"/><Relationship Id="rId9" Type="http://schemas.openxmlformats.org/officeDocument/2006/relationships/slideLayout" Target="../slideLayouts/slideLayout494.xml"/></Relationships>
</file>

<file path=ppt/slideMasters/_rels/slideMaster4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4.xml"/><Relationship Id="rId3" Type="http://schemas.openxmlformats.org/officeDocument/2006/relationships/slideLayout" Target="../slideLayouts/slideLayout499.xml"/><Relationship Id="rId7" Type="http://schemas.openxmlformats.org/officeDocument/2006/relationships/slideLayout" Target="../slideLayouts/slideLayout503.xml"/><Relationship Id="rId12" Type="http://schemas.openxmlformats.org/officeDocument/2006/relationships/theme" Target="../theme/theme46.xml"/><Relationship Id="rId2" Type="http://schemas.openxmlformats.org/officeDocument/2006/relationships/slideLayout" Target="../slideLayouts/slideLayout498.xml"/><Relationship Id="rId1" Type="http://schemas.openxmlformats.org/officeDocument/2006/relationships/slideLayout" Target="../slideLayouts/slideLayout497.xml"/><Relationship Id="rId6" Type="http://schemas.openxmlformats.org/officeDocument/2006/relationships/slideLayout" Target="../slideLayouts/slideLayout502.xml"/><Relationship Id="rId11" Type="http://schemas.openxmlformats.org/officeDocument/2006/relationships/slideLayout" Target="../slideLayouts/slideLayout507.xml"/><Relationship Id="rId5" Type="http://schemas.openxmlformats.org/officeDocument/2006/relationships/slideLayout" Target="../slideLayouts/slideLayout501.xml"/><Relationship Id="rId10" Type="http://schemas.openxmlformats.org/officeDocument/2006/relationships/slideLayout" Target="../slideLayouts/slideLayout506.xml"/><Relationship Id="rId4" Type="http://schemas.openxmlformats.org/officeDocument/2006/relationships/slideLayout" Target="../slideLayouts/slideLayout500.xml"/><Relationship Id="rId9" Type="http://schemas.openxmlformats.org/officeDocument/2006/relationships/slideLayout" Target="../slideLayouts/slideLayout505.xml"/></Relationships>
</file>

<file path=ppt/slideMasters/_rels/slideMaster4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5.xml"/><Relationship Id="rId3" Type="http://schemas.openxmlformats.org/officeDocument/2006/relationships/slideLayout" Target="../slideLayouts/slideLayout510.xml"/><Relationship Id="rId7" Type="http://schemas.openxmlformats.org/officeDocument/2006/relationships/slideLayout" Target="../slideLayouts/slideLayout514.xml"/><Relationship Id="rId12" Type="http://schemas.openxmlformats.org/officeDocument/2006/relationships/theme" Target="../theme/theme47.xml"/><Relationship Id="rId2" Type="http://schemas.openxmlformats.org/officeDocument/2006/relationships/slideLayout" Target="../slideLayouts/slideLayout509.xml"/><Relationship Id="rId1" Type="http://schemas.openxmlformats.org/officeDocument/2006/relationships/slideLayout" Target="../slideLayouts/slideLayout508.xml"/><Relationship Id="rId6" Type="http://schemas.openxmlformats.org/officeDocument/2006/relationships/slideLayout" Target="../slideLayouts/slideLayout513.xml"/><Relationship Id="rId11" Type="http://schemas.openxmlformats.org/officeDocument/2006/relationships/slideLayout" Target="../slideLayouts/slideLayout518.xml"/><Relationship Id="rId5" Type="http://schemas.openxmlformats.org/officeDocument/2006/relationships/slideLayout" Target="../slideLayouts/slideLayout512.xml"/><Relationship Id="rId10" Type="http://schemas.openxmlformats.org/officeDocument/2006/relationships/slideLayout" Target="../slideLayouts/slideLayout517.xml"/><Relationship Id="rId4" Type="http://schemas.openxmlformats.org/officeDocument/2006/relationships/slideLayout" Target="../slideLayouts/slideLayout511.xml"/><Relationship Id="rId9" Type="http://schemas.openxmlformats.org/officeDocument/2006/relationships/slideLayout" Target="../slideLayouts/slideLayout516.xml"/></Relationships>
</file>

<file path=ppt/slideMasters/_rels/slideMaster4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6.xml"/><Relationship Id="rId3" Type="http://schemas.openxmlformats.org/officeDocument/2006/relationships/slideLayout" Target="../slideLayouts/slideLayout521.xml"/><Relationship Id="rId7" Type="http://schemas.openxmlformats.org/officeDocument/2006/relationships/slideLayout" Target="../slideLayouts/slideLayout525.xml"/><Relationship Id="rId12" Type="http://schemas.openxmlformats.org/officeDocument/2006/relationships/theme" Target="../theme/theme48.xml"/><Relationship Id="rId2" Type="http://schemas.openxmlformats.org/officeDocument/2006/relationships/slideLayout" Target="../slideLayouts/slideLayout520.xml"/><Relationship Id="rId1" Type="http://schemas.openxmlformats.org/officeDocument/2006/relationships/slideLayout" Target="../slideLayouts/slideLayout519.xml"/><Relationship Id="rId6" Type="http://schemas.openxmlformats.org/officeDocument/2006/relationships/slideLayout" Target="../slideLayouts/slideLayout524.xml"/><Relationship Id="rId11" Type="http://schemas.openxmlformats.org/officeDocument/2006/relationships/slideLayout" Target="../slideLayouts/slideLayout529.xml"/><Relationship Id="rId5" Type="http://schemas.openxmlformats.org/officeDocument/2006/relationships/slideLayout" Target="../slideLayouts/slideLayout523.xml"/><Relationship Id="rId10" Type="http://schemas.openxmlformats.org/officeDocument/2006/relationships/slideLayout" Target="../slideLayouts/slideLayout528.xml"/><Relationship Id="rId4" Type="http://schemas.openxmlformats.org/officeDocument/2006/relationships/slideLayout" Target="../slideLayouts/slideLayout522.xml"/><Relationship Id="rId9" Type="http://schemas.openxmlformats.org/officeDocument/2006/relationships/slideLayout" Target="../slideLayouts/slideLayout527.xml"/></Relationships>
</file>

<file path=ppt/slideMasters/_rels/slideMaster4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7.xml"/><Relationship Id="rId3" Type="http://schemas.openxmlformats.org/officeDocument/2006/relationships/slideLayout" Target="../slideLayouts/slideLayout532.xml"/><Relationship Id="rId7" Type="http://schemas.openxmlformats.org/officeDocument/2006/relationships/slideLayout" Target="../slideLayouts/slideLayout536.xml"/><Relationship Id="rId12" Type="http://schemas.openxmlformats.org/officeDocument/2006/relationships/theme" Target="../theme/theme49.xml"/><Relationship Id="rId2" Type="http://schemas.openxmlformats.org/officeDocument/2006/relationships/slideLayout" Target="../slideLayouts/slideLayout531.xml"/><Relationship Id="rId1" Type="http://schemas.openxmlformats.org/officeDocument/2006/relationships/slideLayout" Target="../slideLayouts/slideLayout530.xml"/><Relationship Id="rId6" Type="http://schemas.openxmlformats.org/officeDocument/2006/relationships/slideLayout" Target="../slideLayouts/slideLayout535.xml"/><Relationship Id="rId11" Type="http://schemas.openxmlformats.org/officeDocument/2006/relationships/slideLayout" Target="../slideLayouts/slideLayout540.xml"/><Relationship Id="rId5" Type="http://schemas.openxmlformats.org/officeDocument/2006/relationships/slideLayout" Target="../slideLayouts/slideLayout534.xml"/><Relationship Id="rId10" Type="http://schemas.openxmlformats.org/officeDocument/2006/relationships/slideLayout" Target="../slideLayouts/slideLayout539.xml"/><Relationship Id="rId4" Type="http://schemas.openxmlformats.org/officeDocument/2006/relationships/slideLayout" Target="../slideLayouts/slideLayout533.xml"/><Relationship Id="rId9" Type="http://schemas.openxmlformats.org/officeDocument/2006/relationships/slideLayout" Target="../slideLayouts/slideLayout538.xml"/></Relationships>
</file>

<file path=ppt/slideMasters/_rels/slideMaster5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8.xml"/><Relationship Id="rId3" Type="http://schemas.openxmlformats.org/officeDocument/2006/relationships/slideLayout" Target="../slideLayouts/slideLayout543.xml"/><Relationship Id="rId7" Type="http://schemas.openxmlformats.org/officeDocument/2006/relationships/slideLayout" Target="../slideLayouts/slideLayout547.xml"/><Relationship Id="rId12" Type="http://schemas.openxmlformats.org/officeDocument/2006/relationships/theme" Target="../theme/theme50.xml"/><Relationship Id="rId2" Type="http://schemas.openxmlformats.org/officeDocument/2006/relationships/slideLayout" Target="../slideLayouts/slideLayout542.xml"/><Relationship Id="rId1" Type="http://schemas.openxmlformats.org/officeDocument/2006/relationships/slideLayout" Target="../slideLayouts/slideLayout541.xml"/><Relationship Id="rId6" Type="http://schemas.openxmlformats.org/officeDocument/2006/relationships/slideLayout" Target="../slideLayouts/slideLayout546.xml"/><Relationship Id="rId11" Type="http://schemas.openxmlformats.org/officeDocument/2006/relationships/slideLayout" Target="../slideLayouts/slideLayout551.xml"/><Relationship Id="rId5" Type="http://schemas.openxmlformats.org/officeDocument/2006/relationships/slideLayout" Target="../slideLayouts/slideLayout545.xml"/><Relationship Id="rId10" Type="http://schemas.openxmlformats.org/officeDocument/2006/relationships/slideLayout" Target="../slideLayouts/slideLayout550.xml"/><Relationship Id="rId4" Type="http://schemas.openxmlformats.org/officeDocument/2006/relationships/slideLayout" Target="../slideLayouts/slideLayout544.xml"/><Relationship Id="rId9" Type="http://schemas.openxmlformats.org/officeDocument/2006/relationships/slideLayout" Target="../slideLayouts/slideLayout549.xml"/></Relationships>
</file>

<file path=ppt/slideMasters/_rels/slideMaster5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9.xml"/><Relationship Id="rId3" Type="http://schemas.openxmlformats.org/officeDocument/2006/relationships/slideLayout" Target="../slideLayouts/slideLayout554.xml"/><Relationship Id="rId7" Type="http://schemas.openxmlformats.org/officeDocument/2006/relationships/slideLayout" Target="../slideLayouts/slideLayout558.xml"/><Relationship Id="rId12" Type="http://schemas.openxmlformats.org/officeDocument/2006/relationships/theme" Target="../theme/theme51.xml"/><Relationship Id="rId2" Type="http://schemas.openxmlformats.org/officeDocument/2006/relationships/slideLayout" Target="../slideLayouts/slideLayout553.xml"/><Relationship Id="rId1" Type="http://schemas.openxmlformats.org/officeDocument/2006/relationships/slideLayout" Target="../slideLayouts/slideLayout552.xml"/><Relationship Id="rId6" Type="http://schemas.openxmlformats.org/officeDocument/2006/relationships/slideLayout" Target="../slideLayouts/slideLayout557.xml"/><Relationship Id="rId11" Type="http://schemas.openxmlformats.org/officeDocument/2006/relationships/slideLayout" Target="../slideLayouts/slideLayout562.xml"/><Relationship Id="rId5" Type="http://schemas.openxmlformats.org/officeDocument/2006/relationships/slideLayout" Target="../slideLayouts/slideLayout556.xml"/><Relationship Id="rId10" Type="http://schemas.openxmlformats.org/officeDocument/2006/relationships/slideLayout" Target="../slideLayouts/slideLayout561.xml"/><Relationship Id="rId4" Type="http://schemas.openxmlformats.org/officeDocument/2006/relationships/slideLayout" Target="../slideLayouts/slideLayout555.xml"/><Relationship Id="rId9" Type="http://schemas.openxmlformats.org/officeDocument/2006/relationships/slideLayout" Target="../slideLayouts/slideLayout560.xml"/></Relationships>
</file>

<file path=ppt/slideMasters/_rels/slideMaster5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0.xml"/><Relationship Id="rId3" Type="http://schemas.openxmlformats.org/officeDocument/2006/relationships/slideLayout" Target="../slideLayouts/slideLayout565.xml"/><Relationship Id="rId7" Type="http://schemas.openxmlformats.org/officeDocument/2006/relationships/slideLayout" Target="../slideLayouts/slideLayout569.xml"/><Relationship Id="rId12" Type="http://schemas.openxmlformats.org/officeDocument/2006/relationships/theme" Target="../theme/theme52.xml"/><Relationship Id="rId2" Type="http://schemas.openxmlformats.org/officeDocument/2006/relationships/slideLayout" Target="../slideLayouts/slideLayout564.xml"/><Relationship Id="rId1" Type="http://schemas.openxmlformats.org/officeDocument/2006/relationships/slideLayout" Target="../slideLayouts/slideLayout563.xml"/><Relationship Id="rId6" Type="http://schemas.openxmlformats.org/officeDocument/2006/relationships/slideLayout" Target="../slideLayouts/slideLayout568.xml"/><Relationship Id="rId11" Type="http://schemas.openxmlformats.org/officeDocument/2006/relationships/slideLayout" Target="../slideLayouts/slideLayout573.xml"/><Relationship Id="rId5" Type="http://schemas.openxmlformats.org/officeDocument/2006/relationships/slideLayout" Target="../slideLayouts/slideLayout567.xml"/><Relationship Id="rId10" Type="http://schemas.openxmlformats.org/officeDocument/2006/relationships/slideLayout" Target="../slideLayouts/slideLayout572.xml"/><Relationship Id="rId4" Type="http://schemas.openxmlformats.org/officeDocument/2006/relationships/slideLayout" Target="../slideLayouts/slideLayout566.xml"/><Relationship Id="rId9" Type="http://schemas.openxmlformats.org/officeDocument/2006/relationships/slideLayout" Target="../slideLayouts/slideLayout571.xml"/></Relationships>
</file>

<file path=ppt/slideMasters/_rels/slideMaster5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1.xml"/><Relationship Id="rId3" Type="http://schemas.openxmlformats.org/officeDocument/2006/relationships/slideLayout" Target="../slideLayouts/slideLayout576.xml"/><Relationship Id="rId7" Type="http://schemas.openxmlformats.org/officeDocument/2006/relationships/slideLayout" Target="../slideLayouts/slideLayout580.xml"/><Relationship Id="rId12" Type="http://schemas.openxmlformats.org/officeDocument/2006/relationships/theme" Target="../theme/theme53.xml"/><Relationship Id="rId2" Type="http://schemas.openxmlformats.org/officeDocument/2006/relationships/slideLayout" Target="../slideLayouts/slideLayout575.xml"/><Relationship Id="rId1" Type="http://schemas.openxmlformats.org/officeDocument/2006/relationships/slideLayout" Target="../slideLayouts/slideLayout574.xml"/><Relationship Id="rId6" Type="http://schemas.openxmlformats.org/officeDocument/2006/relationships/slideLayout" Target="../slideLayouts/slideLayout579.xml"/><Relationship Id="rId11" Type="http://schemas.openxmlformats.org/officeDocument/2006/relationships/slideLayout" Target="../slideLayouts/slideLayout584.xml"/><Relationship Id="rId5" Type="http://schemas.openxmlformats.org/officeDocument/2006/relationships/slideLayout" Target="../slideLayouts/slideLayout578.xml"/><Relationship Id="rId10" Type="http://schemas.openxmlformats.org/officeDocument/2006/relationships/slideLayout" Target="../slideLayouts/slideLayout583.xml"/><Relationship Id="rId4" Type="http://schemas.openxmlformats.org/officeDocument/2006/relationships/slideLayout" Target="../slideLayouts/slideLayout577.xml"/><Relationship Id="rId9" Type="http://schemas.openxmlformats.org/officeDocument/2006/relationships/slideLayout" Target="../slideLayouts/slideLayout582.xml"/></Relationships>
</file>

<file path=ppt/slideMasters/_rels/slideMaster5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587.xml"/><Relationship Id="rId7" Type="http://schemas.openxmlformats.org/officeDocument/2006/relationships/slideLayout" Target="../slideLayouts/slideLayout591.xml"/><Relationship Id="rId12" Type="http://schemas.openxmlformats.org/officeDocument/2006/relationships/theme" Target="../theme/theme54.xml"/><Relationship Id="rId2" Type="http://schemas.openxmlformats.org/officeDocument/2006/relationships/slideLayout" Target="../slideLayouts/slideLayout586.xml"/><Relationship Id="rId1" Type="http://schemas.openxmlformats.org/officeDocument/2006/relationships/slideLayout" Target="../slideLayouts/slideLayout585.xml"/><Relationship Id="rId6" Type="http://schemas.openxmlformats.org/officeDocument/2006/relationships/slideLayout" Target="../slideLayouts/slideLayout590.xml"/><Relationship Id="rId11" Type="http://schemas.openxmlformats.org/officeDocument/2006/relationships/slideLayout" Target="../slideLayouts/slideLayout595.xml"/><Relationship Id="rId5" Type="http://schemas.openxmlformats.org/officeDocument/2006/relationships/slideLayout" Target="../slideLayouts/slideLayout589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594.xml"/><Relationship Id="rId4" Type="http://schemas.openxmlformats.org/officeDocument/2006/relationships/slideLayout" Target="../slideLayouts/slideLayout588.xml"/><Relationship Id="rId9" Type="http://schemas.openxmlformats.org/officeDocument/2006/relationships/slideLayout" Target="../slideLayouts/slideLayout593.xml"/><Relationship Id="rId14" Type="http://schemas.openxmlformats.org/officeDocument/2006/relationships/image" Target="../media/image2.png"/></Relationships>
</file>

<file path=ppt/slideMasters/_rels/slideMaster5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3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598.xml"/><Relationship Id="rId7" Type="http://schemas.openxmlformats.org/officeDocument/2006/relationships/slideLayout" Target="../slideLayouts/slideLayout602.xml"/><Relationship Id="rId12" Type="http://schemas.openxmlformats.org/officeDocument/2006/relationships/theme" Target="../theme/theme55.xml"/><Relationship Id="rId2" Type="http://schemas.openxmlformats.org/officeDocument/2006/relationships/slideLayout" Target="../slideLayouts/slideLayout597.xml"/><Relationship Id="rId1" Type="http://schemas.openxmlformats.org/officeDocument/2006/relationships/slideLayout" Target="../slideLayouts/slideLayout596.xml"/><Relationship Id="rId6" Type="http://schemas.openxmlformats.org/officeDocument/2006/relationships/slideLayout" Target="../slideLayouts/slideLayout601.xml"/><Relationship Id="rId11" Type="http://schemas.openxmlformats.org/officeDocument/2006/relationships/slideLayout" Target="../slideLayouts/slideLayout606.xml"/><Relationship Id="rId5" Type="http://schemas.openxmlformats.org/officeDocument/2006/relationships/slideLayout" Target="../slideLayouts/slideLayout600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605.xml"/><Relationship Id="rId4" Type="http://schemas.openxmlformats.org/officeDocument/2006/relationships/slideLayout" Target="../slideLayouts/slideLayout599.xml"/><Relationship Id="rId9" Type="http://schemas.openxmlformats.org/officeDocument/2006/relationships/slideLayout" Target="../slideLayouts/slideLayout604.xml"/><Relationship Id="rId14" Type="http://schemas.openxmlformats.org/officeDocument/2006/relationships/image" Target="../media/image2.png"/></Relationships>
</file>

<file path=ppt/slideMasters/_rels/slideMaster5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14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609.xml"/><Relationship Id="rId7" Type="http://schemas.openxmlformats.org/officeDocument/2006/relationships/slideLayout" Target="../slideLayouts/slideLayout613.xml"/><Relationship Id="rId12" Type="http://schemas.openxmlformats.org/officeDocument/2006/relationships/theme" Target="../theme/theme56.xml"/><Relationship Id="rId2" Type="http://schemas.openxmlformats.org/officeDocument/2006/relationships/slideLayout" Target="../slideLayouts/slideLayout608.xml"/><Relationship Id="rId1" Type="http://schemas.openxmlformats.org/officeDocument/2006/relationships/slideLayout" Target="../slideLayouts/slideLayout607.xml"/><Relationship Id="rId6" Type="http://schemas.openxmlformats.org/officeDocument/2006/relationships/slideLayout" Target="../slideLayouts/slideLayout612.xml"/><Relationship Id="rId11" Type="http://schemas.openxmlformats.org/officeDocument/2006/relationships/slideLayout" Target="../slideLayouts/slideLayout617.xml"/><Relationship Id="rId5" Type="http://schemas.openxmlformats.org/officeDocument/2006/relationships/slideLayout" Target="../slideLayouts/slideLayout611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616.xml"/><Relationship Id="rId4" Type="http://schemas.openxmlformats.org/officeDocument/2006/relationships/slideLayout" Target="../slideLayouts/slideLayout610.xml"/><Relationship Id="rId9" Type="http://schemas.openxmlformats.org/officeDocument/2006/relationships/slideLayout" Target="../slideLayouts/slideLayout615.xml"/><Relationship Id="rId14" Type="http://schemas.openxmlformats.org/officeDocument/2006/relationships/image" Target="../media/image2.png"/></Relationships>
</file>

<file path=ppt/slideMasters/_rels/slideMaster5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25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620.xml"/><Relationship Id="rId7" Type="http://schemas.openxmlformats.org/officeDocument/2006/relationships/slideLayout" Target="../slideLayouts/slideLayout624.xml"/><Relationship Id="rId12" Type="http://schemas.openxmlformats.org/officeDocument/2006/relationships/theme" Target="../theme/theme57.xml"/><Relationship Id="rId2" Type="http://schemas.openxmlformats.org/officeDocument/2006/relationships/slideLayout" Target="../slideLayouts/slideLayout619.xml"/><Relationship Id="rId1" Type="http://schemas.openxmlformats.org/officeDocument/2006/relationships/slideLayout" Target="../slideLayouts/slideLayout618.xml"/><Relationship Id="rId6" Type="http://schemas.openxmlformats.org/officeDocument/2006/relationships/slideLayout" Target="../slideLayouts/slideLayout623.xml"/><Relationship Id="rId11" Type="http://schemas.openxmlformats.org/officeDocument/2006/relationships/slideLayout" Target="../slideLayouts/slideLayout628.xml"/><Relationship Id="rId5" Type="http://schemas.openxmlformats.org/officeDocument/2006/relationships/slideLayout" Target="../slideLayouts/slideLayout622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627.xml"/><Relationship Id="rId4" Type="http://schemas.openxmlformats.org/officeDocument/2006/relationships/slideLayout" Target="../slideLayouts/slideLayout621.xml"/><Relationship Id="rId9" Type="http://schemas.openxmlformats.org/officeDocument/2006/relationships/slideLayout" Target="../slideLayouts/slideLayout626.xml"/><Relationship Id="rId14" Type="http://schemas.openxmlformats.org/officeDocument/2006/relationships/image" Target="../media/image2.png"/></Relationships>
</file>

<file path=ppt/slideMasters/_rels/slideMaster5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6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631.xml"/><Relationship Id="rId7" Type="http://schemas.openxmlformats.org/officeDocument/2006/relationships/slideLayout" Target="../slideLayouts/slideLayout635.xml"/><Relationship Id="rId12" Type="http://schemas.openxmlformats.org/officeDocument/2006/relationships/theme" Target="../theme/theme58.xml"/><Relationship Id="rId2" Type="http://schemas.openxmlformats.org/officeDocument/2006/relationships/slideLayout" Target="../slideLayouts/slideLayout630.xml"/><Relationship Id="rId1" Type="http://schemas.openxmlformats.org/officeDocument/2006/relationships/slideLayout" Target="../slideLayouts/slideLayout629.xml"/><Relationship Id="rId6" Type="http://schemas.openxmlformats.org/officeDocument/2006/relationships/slideLayout" Target="../slideLayouts/slideLayout634.xml"/><Relationship Id="rId11" Type="http://schemas.openxmlformats.org/officeDocument/2006/relationships/slideLayout" Target="../slideLayouts/slideLayout639.xml"/><Relationship Id="rId5" Type="http://schemas.openxmlformats.org/officeDocument/2006/relationships/slideLayout" Target="../slideLayouts/slideLayout633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638.xml"/><Relationship Id="rId4" Type="http://schemas.openxmlformats.org/officeDocument/2006/relationships/slideLayout" Target="../slideLayouts/slideLayout632.xml"/><Relationship Id="rId9" Type="http://schemas.openxmlformats.org/officeDocument/2006/relationships/slideLayout" Target="../slideLayouts/slideLayout637.xml"/><Relationship Id="rId14" Type="http://schemas.openxmlformats.org/officeDocument/2006/relationships/image" Target="../media/image2.png"/></Relationships>
</file>

<file path=ppt/slideMasters/_rels/slideMaster5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7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642.xml"/><Relationship Id="rId7" Type="http://schemas.openxmlformats.org/officeDocument/2006/relationships/slideLayout" Target="../slideLayouts/slideLayout646.xml"/><Relationship Id="rId12" Type="http://schemas.openxmlformats.org/officeDocument/2006/relationships/theme" Target="../theme/theme59.xml"/><Relationship Id="rId2" Type="http://schemas.openxmlformats.org/officeDocument/2006/relationships/slideLayout" Target="../slideLayouts/slideLayout641.xml"/><Relationship Id="rId1" Type="http://schemas.openxmlformats.org/officeDocument/2006/relationships/slideLayout" Target="../slideLayouts/slideLayout640.xml"/><Relationship Id="rId6" Type="http://schemas.openxmlformats.org/officeDocument/2006/relationships/slideLayout" Target="../slideLayouts/slideLayout645.xml"/><Relationship Id="rId11" Type="http://schemas.openxmlformats.org/officeDocument/2006/relationships/slideLayout" Target="../slideLayouts/slideLayout650.xml"/><Relationship Id="rId5" Type="http://schemas.openxmlformats.org/officeDocument/2006/relationships/slideLayout" Target="../slideLayouts/slideLayout644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649.xml"/><Relationship Id="rId4" Type="http://schemas.openxmlformats.org/officeDocument/2006/relationships/slideLayout" Target="../slideLayouts/slideLayout643.xml"/><Relationship Id="rId9" Type="http://schemas.openxmlformats.org/officeDocument/2006/relationships/slideLayout" Target="../slideLayouts/slideLayout648.xml"/><Relationship Id="rId14" Type="http://schemas.openxmlformats.org/officeDocument/2006/relationships/image" Target="../media/image2.png"/></Relationships>
</file>

<file path=ppt/slideMasters/_rels/slideMaster6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653.xml"/><Relationship Id="rId7" Type="http://schemas.openxmlformats.org/officeDocument/2006/relationships/slideLayout" Target="../slideLayouts/slideLayout657.xml"/><Relationship Id="rId12" Type="http://schemas.openxmlformats.org/officeDocument/2006/relationships/theme" Target="../theme/theme60.xml"/><Relationship Id="rId2" Type="http://schemas.openxmlformats.org/officeDocument/2006/relationships/slideLayout" Target="../slideLayouts/slideLayout652.xml"/><Relationship Id="rId1" Type="http://schemas.openxmlformats.org/officeDocument/2006/relationships/slideLayout" Target="../slideLayouts/slideLayout651.xml"/><Relationship Id="rId6" Type="http://schemas.openxmlformats.org/officeDocument/2006/relationships/slideLayout" Target="../slideLayouts/slideLayout656.xml"/><Relationship Id="rId11" Type="http://schemas.openxmlformats.org/officeDocument/2006/relationships/slideLayout" Target="../slideLayouts/slideLayout661.xml"/><Relationship Id="rId5" Type="http://schemas.openxmlformats.org/officeDocument/2006/relationships/slideLayout" Target="../slideLayouts/slideLayout65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660.xml"/><Relationship Id="rId4" Type="http://schemas.openxmlformats.org/officeDocument/2006/relationships/slideLayout" Target="../slideLayouts/slideLayout654.xml"/><Relationship Id="rId9" Type="http://schemas.openxmlformats.org/officeDocument/2006/relationships/slideLayout" Target="../slideLayouts/slideLayout659.xml"/><Relationship Id="rId14" Type="http://schemas.openxmlformats.org/officeDocument/2006/relationships/image" Target="../media/image2.png"/></Relationships>
</file>

<file path=ppt/slideMasters/_rels/slideMaster6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664.xml"/><Relationship Id="rId7" Type="http://schemas.openxmlformats.org/officeDocument/2006/relationships/slideLayout" Target="../slideLayouts/slideLayout668.xml"/><Relationship Id="rId12" Type="http://schemas.openxmlformats.org/officeDocument/2006/relationships/theme" Target="../theme/theme61.xml"/><Relationship Id="rId2" Type="http://schemas.openxmlformats.org/officeDocument/2006/relationships/slideLayout" Target="../slideLayouts/slideLayout663.xml"/><Relationship Id="rId1" Type="http://schemas.openxmlformats.org/officeDocument/2006/relationships/slideLayout" Target="../slideLayouts/slideLayout662.xml"/><Relationship Id="rId6" Type="http://schemas.openxmlformats.org/officeDocument/2006/relationships/slideLayout" Target="../slideLayouts/slideLayout667.xml"/><Relationship Id="rId11" Type="http://schemas.openxmlformats.org/officeDocument/2006/relationships/slideLayout" Target="../slideLayouts/slideLayout672.xml"/><Relationship Id="rId5" Type="http://schemas.openxmlformats.org/officeDocument/2006/relationships/slideLayout" Target="../slideLayouts/slideLayout666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671.xml"/><Relationship Id="rId4" Type="http://schemas.openxmlformats.org/officeDocument/2006/relationships/slideLayout" Target="../slideLayouts/slideLayout665.xml"/><Relationship Id="rId9" Type="http://schemas.openxmlformats.org/officeDocument/2006/relationships/slideLayout" Target="../slideLayouts/slideLayout670.xml"/><Relationship Id="rId14" Type="http://schemas.openxmlformats.org/officeDocument/2006/relationships/image" Target="../media/image2.png"/></Relationships>
</file>

<file path=ppt/slideMasters/_rels/slideMaster6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675.xml"/><Relationship Id="rId7" Type="http://schemas.openxmlformats.org/officeDocument/2006/relationships/slideLayout" Target="../slideLayouts/slideLayout679.xml"/><Relationship Id="rId12" Type="http://schemas.openxmlformats.org/officeDocument/2006/relationships/theme" Target="../theme/theme62.xml"/><Relationship Id="rId2" Type="http://schemas.openxmlformats.org/officeDocument/2006/relationships/slideLayout" Target="../slideLayouts/slideLayout674.xml"/><Relationship Id="rId1" Type="http://schemas.openxmlformats.org/officeDocument/2006/relationships/slideLayout" Target="../slideLayouts/slideLayout673.xml"/><Relationship Id="rId6" Type="http://schemas.openxmlformats.org/officeDocument/2006/relationships/slideLayout" Target="../slideLayouts/slideLayout678.xml"/><Relationship Id="rId11" Type="http://schemas.openxmlformats.org/officeDocument/2006/relationships/slideLayout" Target="../slideLayouts/slideLayout683.xml"/><Relationship Id="rId5" Type="http://schemas.openxmlformats.org/officeDocument/2006/relationships/slideLayout" Target="../slideLayouts/slideLayout677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682.xml"/><Relationship Id="rId4" Type="http://schemas.openxmlformats.org/officeDocument/2006/relationships/slideLayout" Target="../slideLayouts/slideLayout676.xml"/><Relationship Id="rId9" Type="http://schemas.openxmlformats.org/officeDocument/2006/relationships/slideLayout" Target="../slideLayouts/slideLayout681.xml"/><Relationship Id="rId14" Type="http://schemas.openxmlformats.org/officeDocument/2006/relationships/image" Target="../media/image2.png"/></Relationships>
</file>

<file path=ppt/slideMasters/_rels/slideMaster6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9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686.xml"/><Relationship Id="rId7" Type="http://schemas.openxmlformats.org/officeDocument/2006/relationships/slideLayout" Target="../slideLayouts/slideLayout690.xml"/><Relationship Id="rId12" Type="http://schemas.openxmlformats.org/officeDocument/2006/relationships/theme" Target="../theme/theme63.xml"/><Relationship Id="rId2" Type="http://schemas.openxmlformats.org/officeDocument/2006/relationships/slideLayout" Target="../slideLayouts/slideLayout685.xml"/><Relationship Id="rId1" Type="http://schemas.openxmlformats.org/officeDocument/2006/relationships/slideLayout" Target="../slideLayouts/slideLayout684.xml"/><Relationship Id="rId6" Type="http://schemas.openxmlformats.org/officeDocument/2006/relationships/slideLayout" Target="../slideLayouts/slideLayout689.xml"/><Relationship Id="rId11" Type="http://schemas.openxmlformats.org/officeDocument/2006/relationships/slideLayout" Target="../slideLayouts/slideLayout694.xml"/><Relationship Id="rId5" Type="http://schemas.openxmlformats.org/officeDocument/2006/relationships/slideLayout" Target="../slideLayouts/slideLayout688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693.xml"/><Relationship Id="rId4" Type="http://schemas.openxmlformats.org/officeDocument/2006/relationships/slideLayout" Target="../slideLayouts/slideLayout687.xml"/><Relationship Id="rId9" Type="http://schemas.openxmlformats.org/officeDocument/2006/relationships/slideLayout" Target="../slideLayouts/slideLayout692.xml"/><Relationship Id="rId14" Type="http://schemas.openxmlformats.org/officeDocument/2006/relationships/image" Target="../media/image2.png"/></Relationships>
</file>

<file path=ppt/slideMasters/_rels/slideMaster6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0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697.xml"/><Relationship Id="rId7" Type="http://schemas.openxmlformats.org/officeDocument/2006/relationships/slideLayout" Target="../slideLayouts/slideLayout701.xml"/><Relationship Id="rId12" Type="http://schemas.openxmlformats.org/officeDocument/2006/relationships/theme" Target="../theme/theme64.xml"/><Relationship Id="rId2" Type="http://schemas.openxmlformats.org/officeDocument/2006/relationships/slideLayout" Target="../slideLayouts/slideLayout696.xml"/><Relationship Id="rId1" Type="http://schemas.openxmlformats.org/officeDocument/2006/relationships/slideLayout" Target="../slideLayouts/slideLayout695.xml"/><Relationship Id="rId6" Type="http://schemas.openxmlformats.org/officeDocument/2006/relationships/slideLayout" Target="../slideLayouts/slideLayout700.xml"/><Relationship Id="rId11" Type="http://schemas.openxmlformats.org/officeDocument/2006/relationships/slideLayout" Target="../slideLayouts/slideLayout705.xml"/><Relationship Id="rId5" Type="http://schemas.openxmlformats.org/officeDocument/2006/relationships/slideLayout" Target="../slideLayouts/slideLayout699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704.xml"/><Relationship Id="rId4" Type="http://schemas.openxmlformats.org/officeDocument/2006/relationships/slideLayout" Target="../slideLayouts/slideLayout698.xml"/><Relationship Id="rId9" Type="http://schemas.openxmlformats.org/officeDocument/2006/relationships/slideLayout" Target="../slideLayouts/slideLayout703.xml"/><Relationship Id="rId14" Type="http://schemas.openxmlformats.org/officeDocument/2006/relationships/image" Target="../media/image2.png"/></Relationships>
</file>

<file path=ppt/slideMasters/_rels/slideMaster6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13.xml"/><Relationship Id="rId3" Type="http://schemas.openxmlformats.org/officeDocument/2006/relationships/slideLayout" Target="../slideLayouts/slideLayout708.xml"/><Relationship Id="rId7" Type="http://schemas.openxmlformats.org/officeDocument/2006/relationships/slideLayout" Target="../slideLayouts/slideLayout712.xml"/><Relationship Id="rId12" Type="http://schemas.openxmlformats.org/officeDocument/2006/relationships/theme" Target="../theme/theme65.xml"/><Relationship Id="rId2" Type="http://schemas.openxmlformats.org/officeDocument/2006/relationships/slideLayout" Target="../slideLayouts/slideLayout707.xml"/><Relationship Id="rId1" Type="http://schemas.openxmlformats.org/officeDocument/2006/relationships/slideLayout" Target="../slideLayouts/slideLayout706.xml"/><Relationship Id="rId6" Type="http://schemas.openxmlformats.org/officeDocument/2006/relationships/slideLayout" Target="../slideLayouts/slideLayout711.xml"/><Relationship Id="rId11" Type="http://schemas.openxmlformats.org/officeDocument/2006/relationships/slideLayout" Target="../slideLayouts/slideLayout716.xml"/><Relationship Id="rId5" Type="http://schemas.openxmlformats.org/officeDocument/2006/relationships/slideLayout" Target="../slideLayouts/slideLayout710.xml"/><Relationship Id="rId10" Type="http://schemas.openxmlformats.org/officeDocument/2006/relationships/slideLayout" Target="../slideLayouts/slideLayout715.xml"/><Relationship Id="rId4" Type="http://schemas.openxmlformats.org/officeDocument/2006/relationships/slideLayout" Target="../slideLayouts/slideLayout709.xml"/><Relationship Id="rId9" Type="http://schemas.openxmlformats.org/officeDocument/2006/relationships/slideLayout" Target="../slideLayouts/slideLayout714.xml"/></Relationships>
</file>

<file path=ppt/slideMasters/_rels/slideMaster6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24.xml"/><Relationship Id="rId3" Type="http://schemas.openxmlformats.org/officeDocument/2006/relationships/slideLayout" Target="../slideLayouts/slideLayout719.xml"/><Relationship Id="rId7" Type="http://schemas.openxmlformats.org/officeDocument/2006/relationships/slideLayout" Target="../slideLayouts/slideLayout723.xml"/><Relationship Id="rId12" Type="http://schemas.openxmlformats.org/officeDocument/2006/relationships/theme" Target="../theme/theme66.xml"/><Relationship Id="rId2" Type="http://schemas.openxmlformats.org/officeDocument/2006/relationships/slideLayout" Target="../slideLayouts/slideLayout718.xml"/><Relationship Id="rId1" Type="http://schemas.openxmlformats.org/officeDocument/2006/relationships/slideLayout" Target="../slideLayouts/slideLayout717.xml"/><Relationship Id="rId6" Type="http://schemas.openxmlformats.org/officeDocument/2006/relationships/slideLayout" Target="../slideLayouts/slideLayout722.xml"/><Relationship Id="rId11" Type="http://schemas.openxmlformats.org/officeDocument/2006/relationships/slideLayout" Target="../slideLayouts/slideLayout727.xml"/><Relationship Id="rId5" Type="http://schemas.openxmlformats.org/officeDocument/2006/relationships/slideLayout" Target="../slideLayouts/slideLayout721.xml"/><Relationship Id="rId10" Type="http://schemas.openxmlformats.org/officeDocument/2006/relationships/slideLayout" Target="../slideLayouts/slideLayout726.xml"/><Relationship Id="rId4" Type="http://schemas.openxmlformats.org/officeDocument/2006/relationships/slideLayout" Target="../slideLayouts/slideLayout720.xml"/><Relationship Id="rId9" Type="http://schemas.openxmlformats.org/officeDocument/2006/relationships/slideLayout" Target="../slideLayouts/slideLayout725.xml"/></Relationships>
</file>

<file path=ppt/slideMasters/_rels/slideMaster6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35.xml"/><Relationship Id="rId3" Type="http://schemas.openxmlformats.org/officeDocument/2006/relationships/slideLayout" Target="../slideLayouts/slideLayout730.xml"/><Relationship Id="rId7" Type="http://schemas.openxmlformats.org/officeDocument/2006/relationships/slideLayout" Target="../slideLayouts/slideLayout734.xml"/><Relationship Id="rId12" Type="http://schemas.openxmlformats.org/officeDocument/2006/relationships/theme" Target="../theme/theme67.xml"/><Relationship Id="rId2" Type="http://schemas.openxmlformats.org/officeDocument/2006/relationships/slideLayout" Target="../slideLayouts/slideLayout729.xml"/><Relationship Id="rId1" Type="http://schemas.openxmlformats.org/officeDocument/2006/relationships/slideLayout" Target="../slideLayouts/slideLayout728.xml"/><Relationship Id="rId6" Type="http://schemas.openxmlformats.org/officeDocument/2006/relationships/slideLayout" Target="../slideLayouts/slideLayout733.xml"/><Relationship Id="rId11" Type="http://schemas.openxmlformats.org/officeDocument/2006/relationships/slideLayout" Target="../slideLayouts/slideLayout738.xml"/><Relationship Id="rId5" Type="http://schemas.openxmlformats.org/officeDocument/2006/relationships/slideLayout" Target="../slideLayouts/slideLayout732.xml"/><Relationship Id="rId10" Type="http://schemas.openxmlformats.org/officeDocument/2006/relationships/slideLayout" Target="../slideLayouts/slideLayout737.xml"/><Relationship Id="rId4" Type="http://schemas.openxmlformats.org/officeDocument/2006/relationships/slideLayout" Target="../slideLayouts/slideLayout731.xml"/><Relationship Id="rId9" Type="http://schemas.openxmlformats.org/officeDocument/2006/relationships/slideLayout" Target="../slideLayouts/slideLayout736.xml"/></Relationships>
</file>

<file path=ppt/slideMasters/_rels/slideMaster6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6.xml"/><Relationship Id="rId3" Type="http://schemas.openxmlformats.org/officeDocument/2006/relationships/slideLayout" Target="../slideLayouts/slideLayout741.xml"/><Relationship Id="rId7" Type="http://schemas.openxmlformats.org/officeDocument/2006/relationships/slideLayout" Target="../slideLayouts/slideLayout745.xml"/><Relationship Id="rId12" Type="http://schemas.openxmlformats.org/officeDocument/2006/relationships/theme" Target="../theme/theme68.xml"/><Relationship Id="rId2" Type="http://schemas.openxmlformats.org/officeDocument/2006/relationships/slideLayout" Target="../slideLayouts/slideLayout740.xml"/><Relationship Id="rId1" Type="http://schemas.openxmlformats.org/officeDocument/2006/relationships/slideLayout" Target="../slideLayouts/slideLayout739.xml"/><Relationship Id="rId6" Type="http://schemas.openxmlformats.org/officeDocument/2006/relationships/slideLayout" Target="../slideLayouts/slideLayout744.xml"/><Relationship Id="rId11" Type="http://schemas.openxmlformats.org/officeDocument/2006/relationships/slideLayout" Target="../slideLayouts/slideLayout749.xml"/><Relationship Id="rId5" Type="http://schemas.openxmlformats.org/officeDocument/2006/relationships/slideLayout" Target="../slideLayouts/slideLayout743.xml"/><Relationship Id="rId10" Type="http://schemas.openxmlformats.org/officeDocument/2006/relationships/slideLayout" Target="../slideLayouts/slideLayout748.xml"/><Relationship Id="rId4" Type="http://schemas.openxmlformats.org/officeDocument/2006/relationships/slideLayout" Target="../slideLayouts/slideLayout742.xml"/><Relationship Id="rId9" Type="http://schemas.openxmlformats.org/officeDocument/2006/relationships/slideLayout" Target="../slideLayouts/slideLayout747.xml"/></Relationships>
</file>

<file path=ppt/slideMasters/_rels/slideMaster6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7.xml"/><Relationship Id="rId3" Type="http://schemas.openxmlformats.org/officeDocument/2006/relationships/slideLayout" Target="../slideLayouts/slideLayout752.xml"/><Relationship Id="rId7" Type="http://schemas.openxmlformats.org/officeDocument/2006/relationships/slideLayout" Target="../slideLayouts/slideLayout756.xml"/><Relationship Id="rId12" Type="http://schemas.openxmlformats.org/officeDocument/2006/relationships/theme" Target="../theme/theme69.xml"/><Relationship Id="rId2" Type="http://schemas.openxmlformats.org/officeDocument/2006/relationships/slideLayout" Target="../slideLayouts/slideLayout751.xml"/><Relationship Id="rId1" Type="http://schemas.openxmlformats.org/officeDocument/2006/relationships/slideLayout" Target="../slideLayouts/slideLayout750.xml"/><Relationship Id="rId6" Type="http://schemas.openxmlformats.org/officeDocument/2006/relationships/slideLayout" Target="../slideLayouts/slideLayout755.xml"/><Relationship Id="rId11" Type="http://schemas.openxmlformats.org/officeDocument/2006/relationships/slideLayout" Target="../slideLayouts/slideLayout760.xml"/><Relationship Id="rId5" Type="http://schemas.openxmlformats.org/officeDocument/2006/relationships/slideLayout" Target="../slideLayouts/slideLayout754.xml"/><Relationship Id="rId10" Type="http://schemas.openxmlformats.org/officeDocument/2006/relationships/slideLayout" Target="../slideLayouts/slideLayout759.xml"/><Relationship Id="rId4" Type="http://schemas.openxmlformats.org/officeDocument/2006/relationships/slideLayout" Target="../slideLayouts/slideLayout753.xml"/><Relationship Id="rId9" Type="http://schemas.openxmlformats.org/officeDocument/2006/relationships/slideLayout" Target="../slideLayouts/slideLayout758.xml"/></Relationships>
</file>

<file path=ppt/slideMasters/_rels/slideMaster7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8.xml"/><Relationship Id="rId3" Type="http://schemas.openxmlformats.org/officeDocument/2006/relationships/slideLayout" Target="../slideLayouts/slideLayout763.xml"/><Relationship Id="rId7" Type="http://schemas.openxmlformats.org/officeDocument/2006/relationships/slideLayout" Target="../slideLayouts/slideLayout767.xml"/><Relationship Id="rId12" Type="http://schemas.openxmlformats.org/officeDocument/2006/relationships/theme" Target="../theme/theme70.xml"/><Relationship Id="rId2" Type="http://schemas.openxmlformats.org/officeDocument/2006/relationships/slideLayout" Target="../slideLayouts/slideLayout762.xml"/><Relationship Id="rId1" Type="http://schemas.openxmlformats.org/officeDocument/2006/relationships/slideLayout" Target="../slideLayouts/slideLayout761.xml"/><Relationship Id="rId6" Type="http://schemas.openxmlformats.org/officeDocument/2006/relationships/slideLayout" Target="../slideLayouts/slideLayout766.xml"/><Relationship Id="rId11" Type="http://schemas.openxmlformats.org/officeDocument/2006/relationships/slideLayout" Target="../slideLayouts/slideLayout771.xml"/><Relationship Id="rId5" Type="http://schemas.openxmlformats.org/officeDocument/2006/relationships/slideLayout" Target="../slideLayouts/slideLayout765.xml"/><Relationship Id="rId10" Type="http://schemas.openxmlformats.org/officeDocument/2006/relationships/slideLayout" Target="../slideLayouts/slideLayout770.xml"/><Relationship Id="rId4" Type="http://schemas.openxmlformats.org/officeDocument/2006/relationships/slideLayout" Target="../slideLayouts/slideLayout764.xml"/><Relationship Id="rId9" Type="http://schemas.openxmlformats.org/officeDocument/2006/relationships/slideLayout" Target="../slideLayouts/slideLayout769.xml"/></Relationships>
</file>

<file path=ppt/slideMasters/_rels/slideMaster7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9.xml"/><Relationship Id="rId3" Type="http://schemas.openxmlformats.org/officeDocument/2006/relationships/slideLayout" Target="../slideLayouts/slideLayout774.xml"/><Relationship Id="rId7" Type="http://schemas.openxmlformats.org/officeDocument/2006/relationships/slideLayout" Target="../slideLayouts/slideLayout778.xml"/><Relationship Id="rId12" Type="http://schemas.openxmlformats.org/officeDocument/2006/relationships/theme" Target="../theme/theme71.xml"/><Relationship Id="rId2" Type="http://schemas.openxmlformats.org/officeDocument/2006/relationships/slideLayout" Target="../slideLayouts/slideLayout773.xml"/><Relationship Id="rId1" Type="http://schemas.openxmlformats.org/officeDocument/2006/relationships/slideLayout" Target="../slideLayouts/slideLayout772.xml"/><Relationship Id="rId6" Type="http://schemas.openxmlformats.org/officeDocument/2006/relationships/slideLayout" Target="../slideLayouts/slideLayout777.xml"/><Relationship Id="rId11" Type="http://schemas.openxmlformats.org/officeDocument/2006/relationships/slideLayout" Target="../slideLayouts/slideLayout782.xml"/><Relationship Id="rId5" Type="http://schemas.openxmlformats.org/officeDocument/2006/relationships/slideLayout" Target="../slideLayouts/slideLayout776.xml"/><Relationship Id="rId10" Type="http://schemas.openxmlformats.org/officeDocument/2006/relationships/slideLayout" Target="../slideLayouts/slideLayout781.xml"/><Relationship Id="rId4" Type="http://schemas.openxmlformats.org/officeDocument/2006/relationships/slideLayout" Target="../slideLayouts/slideLayout775.xml"/><Relationship Id="rId9" Type="http://schemas.openxmlformats.org/officeDocument/2006/relationships/slideLayout" Target="../slideLayouts/slideLayout780.xml"/></Relationships>
</file>

<file path=ppt/slideMasters/_rels/slideMaster7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90.xml"/><Relationship Id="rId3" Type="http://schemas.openxmlformats.org/officeDocument/2006/relationships/slideLayout" Target="../slideLayouts/slideLayout785.xml"/><Relationship Id="rId7" Type="http://schemas.openxmlformats.org/officeDocument/2006/relationships/slideLayout" Target="../slideLayouts/slideLayout789.xml"/><Relationship Id="rId12" Type="http://schemas.openxmlformats.org/officeDocument/2006/relationships/theme" Target="../theme/theme72.xml"/><Relationship Id="rId2" Type="http://schemas.openxmlformats.org/officeDocument/2006/relationships/slideLayout" Target="../slideLayouts/slideLayout784.xml"/><Relationship Id="rId1" Type="http://schemas.openxmlformats.org/officeDocument/2006/relationships/slideLayout" Target="../slideLayouts/slideLayout783.xml"/><Relationship Id="rId6" Type="http://schemas.openxmlformats.org/officeDocument/2006/relationships/slideLayout" Target="../slideLayouts/slideLayout788.xml"/><Relationship Id="rId11" Type="http://schemas.openxmlformats.org/officeDocument/2006/relationships/slideLayout" Target="../slideLayouts/slideLayout793.xml"/><Relationship Id="rId5" Type="http://schemas.openxmlformats.org/officeDocument/2006/relationships/slideLayout" Target="../slideLayouts/slideLayout787.xml"/><Relationship Id="rId10" Type="http://schemas.openxmlformats.org/officeDocument/2006/relationships/slideLayout" Target="../slideLayouts/slideLayout792.xml"/><Relationship Id="rId4" Type="http://schemas.openxmlformats.org/officeDocument/2006/relationships/slideLayout" Target="../slideLayouts/slideLayout786.xml"/><Relationship Id="rId9" Type="http://schemas.openxmlformats.org/officeDocument/2006/relationships/slideLayout" Target="../slideLayouts/slideLayout791.xml"/></Relationships>
</file>

<file path=ppt/slideMasters/_rels/slideMaster7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01.xml"/><Relationship Id="rId3" Type="http://schemas.openxmlformats.org/officeDocument/2006/relationships/slideLayout" Target="../slideLayouts/slideLayout796.xml"/><Relationship Id="rId7" Type="http://schemas.openxmlformats.org/officeDocument/2006/relationships/slideLayout" Target="../slideLayouts/slideLayout800.xml"/><Relationship Id="rId12" Type="http://schemas.openxmlformats.org/officeDocument/2006/relationships/theme" Target="../theme/theme73.xml"/><Relationship Id="rId2" Type="http://schemas.openxmlformats.org/officeDocument/2006/relationships/slideLayout" Target="../slideLayouts/slideLayout795.xml"/><Relationship Id="rId1" Type="http://schemas.openxmlformats.org/officeDocument/2006/relationships/slideLayout" Target="../slideLayouts/slideLayout794.xml"/><Relationship Id="rId6" Type="http://schemas.openxmlformats.org/officeDocument/2006/relationships/slideLayout" Target="../slideLayouts/slideLayout799.xml"/><Relationship Id="rId11" Type="http://schemas.openxmlformats.org/officeDocument/2006/relationships/slideLayout" Target="../slideLayouts/slideLayout804.xml"/><Relationship Id="rId5" Type="http://schemas.openxmlformats.org/officeDocument/2006/relationships/slideLayout" Target="../slideLayouts/slideLayout798.xml"/><Relationship Id="rId10" Type="http://schemas.openxmlformats.org/officeDocument/2006/relationships/slideLayout" Target="../slideLayouts/slideLayout803.xml"/><Relationship Id="rId4" Type="http://schemas.openxmlformats.org/officeDocument/2006/relationships/slideLayout" Target="../slideLayouts/slideLayout797.xml"/><Relationship Id="rId9" Type="http://schemas.openxmlformats.org/officeDocument/2006/relationships/slideLayout" Target="../slideLayouts/slideLayout802.xml"/></Relationships>
</file>

<file path=ppt/slideMasters/_rels/slideMaster7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12.xml"/><Relationship Id="rId3" Type="http://schemas.openxmlformats.org/officeDocument/2006/relationships/slideLayout" Target="../slideLayouts/slideLayout807.xml"/><Relationship Id="rId7" Type="http://schemas.openxmlformats.org/officeDocument/2006/relationships/slideLayout" Target="../slideLayouts/slideLayout811.xml"/><Relationship Id="rId12" Type="http://schemas.openxmlformats.org/officeDocument/2006/relationships/theme" Target="../theme/theme74.xml"/><Relationship Id="rId2" Type="http://schemas.openxmlformats.org/officeDocument/2006/relationships/slideLayout" Target="../slideLayouts/slideLayout806.xml"/><Relationship Id="rId1" Type="http://schemas.openxmlformats.org/officeDocument/2006/relationships/slideLayout" Target="../slideLayouts/slideLayout805.xml"/><Relationship Id="rId6" Type="http://schemas.openxmlformats.org/officeDocument/2006/relationships/slideLayout" Target="../slideLayouts/slideLayout810.xml"/><Relationship Id="rId11" Type="http://schemas.openxmlformats.org/officeDocument/2006/relationships/slideLayout" Target="../slideLayouts/slideLayout815.xml"/><Relationship Id="rId5" Type="http://schemas.openxmlformats.org/officeDocument/2006/relationships/slideLayout" Target="../slideLayouts/slideLayout809.xml"/><Relationship Id="rId10" Type="http://schemas.openxmlformats.org/officeDocument/2006/relationships/slideLayout" Target="../slideLayouts/slideLayout814.xml"/><Relationship Id="rId4" Type="http://schemas.openxmlformats.org/officeDocument/2006/relationships/slideLayout" Target="../slideLayouts/slideLayout808.xml"/><Relationship Id="rId9" Type="http://schemas.openxmlformats.org/officeDocument/2006/relationships/slideLayout" Target="../slideLayouts/slideLayout813.xml"/></Relationships>
</file>

<file path=ppt/slideMasters/_rels/slideMaster7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23.xml"/><Relationship Id="rId3" Type="http://schemas.openxmlformats.org/officeDocument/2006/relationships/slideLayout" Target="../slideLayouts/slideLayout818.xml"/><Relationship Id="rId7" Type="http://schemas.openxmlformats.org/officeDocument/2006/relationships/slideLayout" Target="../slideLayouts/slideLayout822.xml"/><Relationship Id="rId12" Type="http://schemas.openxmlformats.org/officeDocument/2006/relationships/theme" Target="../theme/theme75.xml"/><Relationship Id="rId2" Type="http://schemas.openxmlformats.org/officeDocument/2006/relationships/slideLayout" Target="../slideLayouts/slideLayout817.xml"/><Relationship Id="rId1" Type="http://schemas.openxmlformats.org/officeDocument/2006/relationships/slideLayout" Target="../slideLayouts/slideLayout816.xml"/><Relationship Id="rId6" Type="http://schemas.openxmlformats.org/officeDocument/2006/relationships/slideLayout" Target="../slideLayouts/slideLayout821.xml"/><Relationship Id="rId11" Type="http://schemas.openxmlformats.org/officeDocument/2006/relationships/slideLayout" Target="../slideLayouts/slideLayout826.xml"/><Relationship Id="rId5" Type="http://schemas.openxmlformats.org/officeDocument/2006/relationships/slideLayout" Target="../slideLayouts/slideLayout820.xml"/><Relationship Id="rId10" Type="http://schemas.openxmlformats.org/officeDocument/2006/relationships/slideLayout" Target="../slideLayouts/slideLayout825.xml"/><Relationship Id="rId4" Type="http://schemas.openxmlformats.org/officeDocument/2006/relationships/slideLayout" Target="../slideLayouts/slideLayout819.xml"/><Relationship Id="rId9" Type="http://schemas.openxmlformats.org/officeDocument/2006/relationships/slideLayout" Target="../slideLayouts/slideLayout824.xml"/></Relationships>
</file>

<file path=ppt/slideMasters/_rels/slideMaster7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34.xml"/><Relationship Id="rId3" Type="http://schemas.openxmlformats.org/officeDocument/2006/relationships/slideLayout" Target="../slideLayouts/slideLayout829.xml"/><Relationship Id="rId7" Type="http://schemas.openxmlformats.org/officeDocument/2006/relationships/slideLayout" Target="../slideLayouts/slideLayout833.xml"/><Relationship Id="rId12" Type="http://schemas.openxmlformats.org/officeDocument/2006/relationships/theme" Target="../theme/theme76.xml"/><Relationship Id="rId2" Type="http://schemas.openxmlformats.org/officeDocument/2006/relationships/slideLayout" Target="../slideLayouts/slideLayout828.xml"/><Relationship Id="rId1" Type="http://schemas.openxmlformats.org/officeDocument/2006/relationships/slideLayout" Target="../slideLayouts/slideLayout827.xml"/><Relationship Id="rId6" Type="http://schemas.openxmlformats.org/officeDocument/2006/relationships/slideLayout" Target="../slideLayouts/slideLayout832.xml"/><Relationship Id="rId11" Type="http://schemas.openxmlformats.org/officeDocument/2006/relationships/slideLayout" Target="../slideLayouts/slideLayout837.xml"/><Relationship Id="rId5" Type="http://schemas.openxmlformats.org/officeDocument/2006/relationships/slideLayout" Target="../slideLayouts/slideLayout831.xml"/><Relationship Id="rId10" Type="http://schemas.openxmlformats.org/officeDocument/2006/relationships/slideLayout" Target="../slideLayouts/slideLayout836.xml"/><Relationship Id="rId4" Type="http://schemas.openxmlformats.org/officeDocument/2006/relationships/slideLayout" Target="../slideLayouts/slideLayout830.xml"/><Relationship Id="rId9" Type="http://schemas.openxmlformats.org/officeDocument/2006/relationships/slideLayout" Target="../slideLayouts/slideLayout835.xml"/></Relationships>
</file>

<file path=ppt/slideMasters/_rels/slideMaster7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45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840.xml"/><Relationship Id="rId7" Type="http://schemas.openxmlformats.org/officeDocument/2006/relationships/slideLayout" Target="../slideLayouts/slideLayout844.xml"/><Relationship Id="rId12" Type="http://schemas.openxmlformats.org/officeDocument/2006/relationships/theme" Target="../theme/theme77.xml"/><Relationship Id="rId2" Type="http://schemas.openxmlformats.org/officeDocument/2006/relationships/slideLayout" Target="../slideLayouts/slideLayout839.xml"/><Relationship Id="rId1" Type="http://schemas.openxmlformats.org/officeDocument/2006/relationships/slideLayout" Target="../slideLayouts/slideLayout838.xml"/><Relationship Id="rId6" Type="http://schemas.openxmlformats.org/officeDocument/2006/relationships/slideLayout" Target="../slideLayouts/slideLayout843.xml"/><Relationship Id="rId11" Type="http://schemas.openxmlformats.org/officeDocument/2006/relationships/slideLayout" Target="../slideLayouts/slideLayout848.xml"/><Relationship Id="rId5" Type="http://schemas.openxmlformats.org/officeDocument/2006/relationships/slideLayout" Target="../slideLayouts/slideLayout842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847.xml"/><Relationship Id="rId4" Type="http://schemas.openxmlformats.org/officeDocument/2006/relationships/slideLayout" Target="../slideLayouts/slideLayout841.xml"/><Relationship Id="rId9" Type="http://schemas.openxmlformats.org/officeDocument/2006/relationships/slideLayout" Target="../slideLayouts/slideLayout846.xml"/><Relationship Id="rId14" Type="http://schemas.openxmlformats.org/officeDocument/2006/relationships/image" Target="../media/image2.png"/></Relationships>
</file>

<file path=ppt/slideMasters/_rels/slideMaster7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6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851.xml"/><Relationship Id="rId7" Type="http://schemas.openxmlformats.org/officeDocument/2006/relationships/slideLayout" Target="../slideLayouts/slideLayout855.xml"/><Relationship Id="rId12" Type="http://schemas.openxmlformats.org/officeDocument/2006/relationships/theme" Target="../theme/theme78.xml"/><Relationship Id="rId2" Type="http://schemas.openxmlformats.org/officeDocument/2006/relationships/slideLayout" Target="../slideLayouts/slideLayout850.xml"/><Relationship Id="rId1" Type="http://schemas.openxmlformats.org/officeDocument/2006/relationships/slideLayout" Target="../slideLayouts/slideLayout849.xml"/><Relationship Id="rId6" Type="http://schemas.openxmlformats.org/officeDocument/2006/relationships/slideLayout" Target="../slideLayouts/slideLayout854.xml"/><Relationship Id="rId11" Type="http://schemas.openxmlformats.org/officeDocument/2006/relationships/slideLayout" Target="../slideLayouts/slideLayout859.xml"/><Relationship Id="rId5" Type="http://schemas.openxmlformats.org/officeDocument/2006/relationships/slideLayout" Target="../slideLayouts/slideLayout853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858.xml"/><Relationship Id="rId4" Type="http://schemas.openxmlformats.org/officeDocument/2006/relationships/slideLayout" Target="../slideLayouts/slideLayout852.xml"/><Relationship Id="rId9" Type="http://schemas.openxmlformats.org/officeDocument/2006/relationships/slideLayout" Target="../slideLayouts/slideLayout857.xml"/><Relationship Id="rId14" Type="http://schemas.openxmlformats.org/officeDocument/2006/relationships/image" Target="../media/image2.png"/></Relationships>
</file>

<file path=ppt/slideMasters/_rels/slideMaster7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67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862.xml"/><Relationship Id="rId7" Type="http://schemas.openxmlformats.org/officeDocument/2006/relationships/slideLayout" Target="../slideLayouts/slideLayout866.xml"/><Relationship Id="rId12" Type="http://schemas.openxmlformats.org/officeDocument/2006/relationships/theme" Target="../theme/theme79.xml"/><Relationship Id="rId2" Type="http://schemas.openxmlformats.org/officeDocument/2006/relationships/slideLayout" Target="../slideLayouts/slideLayout861.xml"/><Relationship Id="rId1" Type="http://schemas.openxmlformats.org/officeDocument/2006/relationships/slideLayout" Target="../slideLayouts/slideLayout860.xml"/><Relationship Id="rId6" Type="http://schemas.openxmlformats.org/officeDocument/2006/relationships/slideLayout" Target="../slideLayouts/slideLayout865.xml"/><Relationship Id="rId11" Type="http://schemas.openxmlformats.org/officeDocument/2006/relationships/slideLayout" Target="../slideLayouts/slideLayout870.xml"/><Relationship Id="rId5" Type="http://schemas.openxmlformats.org/officeDocument/2006/relationships/slideLayout" Target="../slideLayouts/slideLayout864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869.xml"/><Relationship Id="rId4" Type="http://schemas.openxmlformats.org/officeDocument/2006/relationships/slideLayout" Target="../slideLayouts/slideLayout863.xml"/><Relationship Id="rId9" Type="http://schemas.openxmlformats.org/officeDocument/2006/relationships/slideLayout" Target="../slideLayouts/slideLayout868.xml"/><Relationship Id="rId14" Type="http://schemas.openxmlformats.org/officeDocument/2006/relationships/image" Target="../media/image2.png"/></Relationships>
</file>

<file path=ppt/slideMasters/_rels/slideMaster8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7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873.xml"/><Relationship Id="rId7" Type="http://schemas.openxmlformats.org/officeDocument/2006/relationships/slideLayout" Target="../slideLayouts/slideLayout877.xml"/><Relationship Id="rId12" Type="http://schemas.openxmlformats.org/officeDocument/2006/relationships/theme" Target="../theme/theme80.xml"/><Relationship Id="rId2" Type="http://schemas.openxmlformats.org/officeDocument/2006/relationships/slideLayout" Target="../slideLayouts/slideLayout872.xml"/><Relationship Id="rId1" Type="http://schemas.openxmlformats.org/officeDocument/2006/relationships/slideLayout" Target="../slideLayouts/slideLayout871.xml"/><Relationship Id="rId6" Type="http://schemas.openxmlformats.org/officeDocument/2006/relationships/slideLayout" Target="../slideLayouts/slideLayout876.xml"/><Relationship Id="rId11" Type="http://schemas.openxmlformats.org/officeDocument/2006/relationships/slideLayout" Target="../slideLayouts/slideLayout881.xml"/><Relationship Id="rId5" Type="http://schemas.openxmlformats.org/officeDocument/2006/relationships/slideLayout" Target="../slideLayouts/slideLayout87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880.xml"/><Relationship Id="rId4" Type="http://schemas.openxmlformats.org/officeDocument/2006/relationships/slideLayout" Target="../slideLayouts/slideLayout874.xml"/><Relationship Id="rId9" Type="http://schemas.openxmlformats.org/officeDocument/2006/relationships/slideLayout" Target="../slideLayouts/slideLayout879.xml"/><Relationship Id="rId14" Type="http://schemas.openxmlformats.org/officeDocument/2006/relationships/image" Target="../media/image2.png"/></Relationships>
</file>

<file path=ppt/slideMasters/_rels/slideMaster8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884.xml"/><Relationship Id="rId7" Type="http://schemas.openxmlformats.org/officeDocument/2006/relationships/slideLayout" Target="../slideLayouts/slideLayout888.xml"/><Relationship Id="rId12" Type="http://schemas.openxmlformats.org/officeDocument/2006/relationships/theme" Target="../theme/theme81.xml"/><Relationship Id="rId2" Type="http://schemas.openxmlformats.org/officeDocument/2006/relationships/slideLayout" Target="../slideLayouts/slideLayout883.xml"/><Relationship Id="rId1" Type="http://schemas.openxmlformats.org/officeDocument/2006/relationships/slideLayout" Target="../slideLayouts/slideLayout882.xml"/><Relationship Id="rId6" Type="http://schemas.openxmlformats.org/officeDocument/2006/relationships/slideLayout" Target="../slideLayouts/slideLayout887.xml"/><Relationship Id="rId11" Type="http://schemas.openxmlformats.org/officeDocument/2006/relationships/slideLayout" Target="../slideLayouts/slideLayout892.xml"/><Relationship Id="rId5" Type="http://schemas.openxmlformats.org/officeDocument/2006/relationships/slideLayout" Target="../slideLayouts/slideLayout886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891.xml"/><Relationship Id="rId4" Type="http://schemas.openxmlformats.org/officeDocument/2006/relationships/slideLayout" Target="../slideLayouts/slideLayout885.xml"/><Relationship Id="rId9" Type="http://schemas.openxmlformats.org/officeDocument/2006/relationships/slideLayout" Target="../slideLayouts/slideLayout890.xml"/><Relationship Id="rId14" Type="http://schemas.openxmlformats.org/officeDocument/2006/relationships/image" Target="../media/image2.png"/></Relationships>
</file>

<file path=ppt/slideMasters/_rels/slideMaster8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0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895.xml"/><Relationship Id="rId7" Type="http://schemas.openxmlformats.org/officeDocument/2006/relationships/slideLayout" Target="../slideLayouts/slideLayout899.xml"/><Relationship Id="rId12" Type="http://schemas.openxmlformats.org/officeDocument/2006/relationships/theme" Target="../theme/theme82.xml"/><Relationship Id="rId2" Type="http://schemas.openxmlformats.org/officeDocument/2006/relationships/slideLayout" Target="../slideLayouts/slideLayout894.xml"/><Relationship Id="rId1" Type="http://schemas.openxmlformats.org/officeDocument/2006/relationships/slideLayout" Target="../slideLayouts/slideLayout893.xml"/><Relationship Id="rId6" Type="http://schemas.openxmlformats.org/officeDocument/2006/relationships/slideLayout" Target="../slideLayouts/slideLayout898.xml"/><Relationship Id="rId11" Type="http://schemas.openxmlformats.org/officeDocument/2006/relationships/slideLayout" Target="../slideLayouts/slideLayout903.xml"/><Relationship Id="rId5" Type="http://schemas.openxmlformats.org/officeDocument/2006/relationships/slideLayout" Target="../slideLayouts/slideLayout897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902.xml"/><Relationship Id="rId4" Type="http://schemas.openxmlformats.org/officeDocument/2006/relationships/slideLayout" Target="../slideLayouts/slideLayout896.xml"/><Relationship Id="rId9" Type="http://schemas.openxmlformats.org/officeDocument/2006/relationships/slideLayout" Target="../slideLayouts/slideLayout901.xml"/><Relationship Id="rId14" Type="http://schemas.openxmlformats.org/officeDocument/2006/relationships/image" Target="../media/image2.png"/></Relationships>
</file>

<file path=ppt/slideMasters/_rels/slideMaster8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1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906.xml"/><Relationship Id="rId7" Type="http://schemas.openxmlformats.org/officeDocument/2006/relationships/slideLayout" Target="../slideLayouts/slideLayout910.xml"/><Relationship Id="rId12" Type="http://schemas.openxmlformats.org/officeDocument/2006/relationships/theme" Target="../theme/theme83.xml"/><Relationship Id="rId2" Type="http://schemas.openxmlformats.org/officeDocument/2006/relationships/slideLayout" Target="../slideLayouts/slideLayout905.xml"/><Relationship Id="rId1" Type="http://schemas.openxmlformats.org/officeDocument/2006/relationships/slideLayout" Target="../slideLayouts/slideLayout904.xml"/><Relationship Id="rId6" Type="http://schemas.openxmlformats.org/officeDocument/2006/relationships/slideLayout" Target="../slideLayouts/slideLayout909.xml"/><Relationship Id="rId11" Type="http://schemas.openxmlformats.org/officeDocument/2006/relationships/slideLayout" Target="../slideLayouts/slideLayout914.xml"/><Relationship Id="rId5" Type="http://schemas.openxmlformats.org/officeDocument/2006/relationships/slideLayout" Target="../slideLayouts/slideLayout908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913.xml"/><Relationship Id="rId4" Type="http://schemas.openxmlformats.org/officeDocument/2006/relationships/slideLayout" Target="../slideLayouts/slideLayout907.xml"/><Relationship Id="rId9" Type="http://schemas.openxmlformats.org/officeDocument/2006/relationships/slideLayout" Target="../slideLayouts/slideLayout912.xml"/><Relationship Id="rId14" Type="http://schemas.openxmlformats.org/officeDocument/2006/relationships/image" Target="../media/image2.png"/></Relationships>
</file>

<file path=ppt/slideMasters/_rels/slideMaster8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2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917.xml"/><Relationship Id="rId7" Type="http://schemas.openxmlformats.org/officeDocument/2006/relationships/slideLayout" Target="../slideLayouts/slideLayout921.xml"/><Relationship Id="rId12" Type="http://schemas.openxmlformats.org/officeDocument/2006/relationships/theme" Target="../theme/theme84.xml"/><Relationship Id="rId2" Type="http://schemas.openxmlformats.org/officeDocument/2006/relationships/slideLayout" Target="../slideLayouts/slideLayout916.xml"/><Relationship Id="rId1" Type="http://schemas.openxmlformats.org/officeDocument/2006/relationships/slideLayout" Target="../slideLayouts/slideLayout915.xml"/><Relationship Id="rId6" Type="http://schemas.openxmlformats.org/officeDocument/2006/relationships/slideLayout" Target="../slideLayouts/slideLayout920.xml"/><Relationship Id="rId11" Type="http://schemas.openxmlformats.org/officeDocument/2006/relationships/slideLayout" Target="../slideLayouts/slideLayout925.xml"/><Relationship Id="rId5" Type="http://schemas.openxmlformats.org/officeDocument/2006/relationships/slideLayout" Target="../slideLayouts/slideLayout919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924.xml"/><Relationship Id="rId4" Type="http://schemas.openxmlformats.org/officeDocument/2006/relationships/slideLayout" Target="../slideLayouts/slideLayout918.xml"/><Relationship Id="rId9" Type="http://schemas.openxmlformats.org/officeDocument/2006/relationships/slideLayout" Target="../slideLayouts/slideLayout923.xml"/><Relationship Id="rId14" Type="http://schemas.openxmlformats.org/officeDocument/2006/relationships/image" Target="../media/image2.png"/></Relationships>
</file>

<file path=ppt/slideMasters/_rels/slideMaster8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33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928.xml"/><Relationship Id="rId7" Type="http://schemas.openxmlformats.org/officeDocument/2006/relationships/slideLayout" Target="../slideLayouts/slideLayout932.xml"/><Relationship Id="rId12" Type="http://schemas.openxmlformats.org/officeDocument/2006/relationships/theme" Target="../theme/theme85.xml"/><Relationship Id="rId2" Type="http://schemas.openxmlformats.org/officeDocument/2006/relationships/slideLayout" Target="../slideLayouts/slideLayout927.xml"/><Relationship Id="rId1" Type="http://schemas.openxmlformats.org/officeDocument/2006/relationships/slideLayout" Target="../slideLayouts/slideLayout926.xml"/><Relationship Id="rId6" Type="http://schemas.openxmlformats.org/officeDocument/2006/relationships/slideLayout" Target="../slideLayouts/slideLayout931.xml"/><Relationship Id="rId11" Type="http://schemas.openxmlformats.org/officeDocument/2006/relationships/slideLayout" Target="../slideLayouts/slideLayout936.xml"/><Relationship Id="rId5" Type="http://schemas.openxmlformats.org/officeDocument/2006/relationships/slideLayout" Target="../slideLayouts/slideLayout930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935.xml"/><Relationship Id="rId4" Type="http://schemas.openxmlformats.org/officeDocument/2006/relationships/slideLayout" Target="../slideLayouts/slideLayout929.xml"/><Relationship Id="rId9" Type="http://schemas.openxmlformats.org/officeDocument/2006/relationships/slideLayout" Target="../slideLayouts/slideLayout934.xml"/><Relationship Id="rId14" Type="http://schemas.openxmlformats.org/officeDocument/2006/relationships/image" Target="../media/image2.png"/></Relationships>
</file>

<file path=ppt/slideMasters/_rels/slideMaster8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44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939.xml"/><Relationship Id="rId7" Type="http://schemas.openxmlformats.org/officeDocument/2006/relationships/slideLayout" Target="../slideLayouts/slideLayout943.xml"/><Relationship Id="rId12" Type="http://schemas.openxmlformats.org/officeDocument/2006/relationships/theme" Target="../theme/theme86.xml"/><Relationship Id="rId2" Type="http://schemas.openxmlformats.org/officeDocument/2006/relationships/slideLayout" Target="../slideLayouts/slideLayout938.xml"/><Relationship Id="rId1" Type="http://schemas.openxmlformats.org/officeDocument/2006/relationships/slideLayout" Target="../slideLayouts/slideLayout937.xml"/><Relationship Id="rId6" Type="http://schemas.openxmlformats.org/officeDocument/2006/relationships/slideLayout" Target="../slideLayouts/slideLayout942.xml"/><Relationship Id="rId11" Type="http://schemas.openxmlformats.org/officeDocument/2006/relationships/slideLayout" Target="../slideLayouts/slideLayout947.xml"/><Relationship Id="rId5" Type="http://schemas.openxmlformats.org/officeDocument/2006/relationships/slideLayout" Target="../slideLayouts/slideLayout941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946.xml"/><Relationship Id="rId4" Type="http://schemas.openxmlformats.org/officeDocument/2006/relationships/slideLayout" Target="../slideLayouts/slideLayout940.xml"/><Relationship Id="rId9" Type="http://schemas.openxmlformats.org/officeDocument/2006/relationships/slideLayout" Target="../slideLayouts/slideLayout945.xml"/><Relationship Id="rId14" Type="http://schemas.openxmlformats.org/officeDocument/2006/relationships/image" Target="../media/image2.png"/></Relationships>
</file>

<file path=ppt/slideMasters/_rels/slideMaster8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55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950.xml"/><Relationship Id="rId7" Type="http://schemas.openxmlformats.org/officeDocument/2006/relationships/slideLayout" Target="../slideLayouts/slideLayout954.xml"/><Relationship Id="rId12" Type="http://schemas.openxmlformats.org/officeDocument/2006/relationships/theme" Target="../theme/theme87.xml"/><Relationship Id="rId2" Type="http://schemas.openxmlformats.org/officeDocument/2006/relationships/slideLayout" Target="../slideLayouts/slideLayout949.xml"/><Relationship Id="rId1" Type="http://schemas.openxmlformats.org/officeDocument/2006/relationships/slideLayout" Target="../slideLayouts/slideLayout948.xml"/><Relationship Id="rId6" Type="http://schemas.openxmlformats.org/officeDocument/2006/relationships/slideLayout" Target="../slideLayouts/slideLayout953.xml"/><Relationship Id="rId11" Type="http://schemas.openxmlformats.org/officeDocument/2006/relationships/slideLayout" Target="../slideLayouts/slideLayout958.xml"/><Relationship Id="rId5" Type="http://schemas.openxmlformats.org/officeDocument/2006/relationships/slideLayout" Target="../slideLayouts/slideLayout952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957.xml"/><Relationship Id="rId4" Type="http://schemas.openxmlformats.org/officeDocument/2006/relationships/slideLayout" Target="../slideLayouts/slideLayout951.xml"/><Relationship Id="rId9" Type="http://schemas.openxmlformats.org/officeDocument/2006/relationships/slideLayout" Target="../slideLayouts/slideLayout956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ftr"/>
          </p:nvPr>
        </p:nvSpPr>
        <p:spPr bwMode="auto">
          <a:xfrm>
            <a:off x="19050" y="6527800"/>
            <a:ext cx="2890838" cy="241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  <a:tab pos="2171700" algn="l"/>
              </a:tabLst>
              <a:defRPr sz="9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ldNum"/>
          </p:nvPr>
        </p:nvSpPr>
        <p:spPr bwMode="auto">
          <a:xfrm>
            <a:off x="6183313" y="6497638"/>
            <a:ext cx="2128837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9CA0CB0A-1C70-4973-946E-9A0C9ADAA99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</p:sldLayoutIdLst>
  <p:transition>
    <p:strips dir="rd"/>
  </p:transition>
  <p:hf sldNum="0" hdr="0" dt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9220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3076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3077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9225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9226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9227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9222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p:transition>
    <p:strips dir="rd"/>
  </p:transition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C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533400" y="3333750"/>
            <a:ext cx="1033463" cy="352425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1566863" y="3333750"/>
            <a:ext cx="1260475" cy="352425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pic>
        <p:nvPicPr>
          <p:cNvPr id="10244" name="Picture 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47700" y="3452813"/>
            <a:ext cx="803275" cy="585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245" name="Picture 4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677988" y="3452813"/>
            <a:ext cx="1031875" cy="419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533400" y="0"/>
            <a:ext cx="1033463" cy="13716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1566863" y="0"/>
            <a:ext cx="1260475" cy="1371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0248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74625"/>
            <a:ext cx="8224838" cy="1339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10249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4838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</p:sldLayoutIdLst>
  <p:transition>
    <p:strips dir="rd"/>
  </p:transition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FFFFFF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FFFFFF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FFFFFF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FFFFFF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ftr"/>
          </p:nvPr>
        </p:nvSpPr>
        <p:spPr bwMode="auto">
          <a:xfrm>
            <a:off x="19050" y="6527800"/>
            <a:ext cx="2890838" cy="241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  <a:tab pos="2171700" algn="l"/>
              </a:tabLst>
              <a:defRPr sz="9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ldNum"/>
          </p:nvPr>
        </p:nvSpPr>
        <p:spPr bwMode="auto">
          <a:xfrm>
            <a:off x="6183313" y="6497638"/>
            <a:ext cx="2128837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02CF9BD7-4B93-456E-BCE3-4843167C3E3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</p:sldLayoutIdLst>
  <p:transition>
    <p:strips dir="rd"/>
  </p:transition>
  <p:hf sldNum="0" hdr="0" dt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12292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6148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6149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12297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12298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12299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6153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2294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ransition>
    <p:strips dir="rd"/>
  </p:transition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ftr"/>
          </p:nvPr>
        </p:nvSpPr>
        <p:spPr bwMode="auto">
          <a:xfrm>
            <a:off x="19050" y="6527800"/>
            <a:ext cx="2890838" cy="241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  <a:tab pos="2171700" algn="l"/>
              </a:tabLst>
              <a:defRPr sz="9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sldNum"/>
          </p:nvPr>
        </p:nvSpPr>
        <p:spPr bwMode="auto">
          <a:xfrm>
            <a:off x="6183313" y="6497638"/>
            <a:ext cx="2128837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A51774C6-C0C1-4085-9E7D-49C0AD0347E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176" name="Rectangle 8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805" r:id="rId2"/>
    <p:sldLayoutId id="2147483806" r:id="rId3"/>
    <p:sldLayoutId id="2147483807" r:id="rId4"/>
    <p:sldLayoutId id="2147483808" r:id="rId5"/>
    <p:sldLayoutId id="2147483809" r:id="rId6"/>
    <p:sldLayoutId id="2147483810" r:id="rId7"/>
    <p:sldLayoutId id="2147483811" r:id="rId8"/>
    <p:sldLayoutId id="2147483812" r:id="rId9"/>
    <p:sldLayoutId id="2147483813" r:id="rId10"/>
    <p:sldLayoutId id="2147483814" r:id="rId11"/>
  </p:sldLayoutIdLst>
  <p:transition>
    <p:strips dir="rd"/>
  </p:transition>
  <p:hf sldNum="0" hdr="0" dt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14340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8196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8197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14345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14346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14347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8201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4342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5" r:id="rId1"/>
    <p:sldLayoutId id="2147483816" r:id="rId2"/>
    <p:sldLayoutId id="2147483817" r:id="rId3"/>
    <p:sldLayoutId id="2147483818" r:id="rId4"/>
    <p:sldLayoutId id="2147483819" r:id="rId5"/>
    <p:sldLayoutId id="2147483820" r:id="rId6"/>
    <p:sldLayoutId id="2147483821" r:id="rId7"/>
    <p:sldLayoutId id="2147483822" r:id="rId8"/>
    <p:sldLayoutId id="2147483823" r:id="rId9"/>
    <p:sldLayoutId id="2147483824" r:id="rId10"/>
    <p:sldLayoutId id="2147483825" r:id="rId11"/>
  </p:sldLayoutIdLst>
  <p:transition>
    <p:strips dir="rd"/>
  </p:transition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C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533400" y="3333750"/>
            <a:ext cx="1033463" cy="352425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1566863" y="3333750"/>
            <a:ext cx="1260475" cy="352425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pic>
        <p:nvPicPr>
          <p:cNvPr id="15364" name="Picture 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47700" y="3452813"/>
            <a:ext cx="803275" cy="585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5365" name="Picture 4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677988" y="3452813"/>
            <a:ext cx="1031875" cy="419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533400" y="0"/>
            <a:ext cx="1033463" cy="13716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1566863" y="0"/>
            <a:ext cx="1260475" cy="1371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457200" y="6356350"/>
            <a:ext cx="2133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9225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026715A3-B8FA-459D-9126-859A1B630C7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6" r:id="rId1"/>
    <p:sldLayoutId id="2147483827" r:id="rId2"/>
    <p:sldLayoutId id="2147483828" r:id="rId3"/>
    <p:sldLayoutId id="2147483829" r:id="rId4"/>
    <p:sldLayoutId id="2147483830" r:id="rId5"/>
    <p:sldLayoutId id="2147483831" r:id="rId6"/>
    <p:sldLayoutId id="2147483832" r:id="rId7"/>
    <p:sldLayoutId id="2147483833" r:id="rId8"/>
    <p:sldLayoutId id="2147483834" r:id="rId9"/>
    <p:sldLayoutId id="2147483835" r:id="rId10"/>
    <p:sldLayoutId id="2147483836" r:id="rId11"/>
  </p:sldLayoutIdLst>
  <p:transition>
    <p:strips dir="rd"/>
  </p:transition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FFFFFF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FFFFFF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FFFFFF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FFFFFF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C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533400" y="3333750"/>
            <a:ext cx="1033463" cy="352425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1566863" y="3333750"/>
            <a:ext cx="1260475" cy="352425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pic>
        <p:nvPicPr>
          <p:cNvPr id="16388" name="Picture 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47700" y="3452813"/>
            <a:ext cx="803275" cy="585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6389" name="Picture 4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677988" y="3452813"/>
            <a:ext cx="1031875" cy="419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533400" y="0"/>
            <a:ext cx="1033463" cy="13716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1566863" y="0"/>
            <a:ext cx="1260475" cy="1371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457200" y="6356350"/>
            <a:ext cx="2133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0249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DCB17BB0-405A-4148-83C3-DE255888B2F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38" r:id="rId2"/>
    <p:sldLayoutId id="2147483839" r:id="rId3"/>
    <p:sldLayoutId id="2147483840" r:id="rId4"/>
    <p:sldLayoutId id="2147483841" r:id="rId5"/>
    <p:sldLayoutId id="2147483842" r:id="rId6"/>
    <p:sldLayoutId id="2147483843" r:id="rId7"/>
    <p:sldLayoutId id="2147483844" r:id="rId8"/>
    <p:sldLayoutId id="2147483845" r:id="rId9"/>
    <p:sldLayoutId id="2147483846" r:id="rId10"/>
    <p:sldLayoutId id="2147483847" r:id="rId11"/>
  </p:sldLayoutIdLst>
  <p:transition>
    <p:strips dir="rd"/>
  </p:transition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FFFFFF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FFFFFF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FFFFFF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FFFFFF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C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533400" y="3333750"/>
            <a:ext cx="1033463" cy="352425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66863" y="3333750"/>
            <a:ext cx="1260475" cy="352425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pic>
        <p:nvPicPr>
          <p:cNvPr id="17412" name="Picture 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47700" y="3452813"/>
            <a:ext cx="803275" cy="585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7413" name="Picture 4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677988" y="3452813"/>
            <a:ext cx="1031875" cy="419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533400" y="0"/>
            <a:ext cx="1033463" cy="13716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1566863" y="0"/>
            <a:ext cx="1260475" cy="1371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457200" y="6356350"/>
            <a:ext cx="2133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1273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2E424102-461C-4307-A83B-2440D6A8127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8" r:id="rId1"/>
    <p:sldLayoutId id="2147483849" r:id="rId2"/>
    <p:sldLayoutId id="2147483850" r:id="rId3"/>
    <p:sldLayoutId id="2147483851" r:id="rId4"/>
    <p:sldLayoutId id="2147483852" r:id="rId5"/>
    <p:sldLayoutId id="2147483853" r:id="rId6"/>
    <p:sldLayoutId id="2147483854" r:id="rId7"/>
    <p:sldLayoutId id="2147483855" r:id="rId8"/>
    <p:sldLayoutId id="2147483856" r:id="rId9"/>
    <p:sldLayoutId id="2147483857" r:id="rId10"/>
    <p:sldLayoutId id="2147483858" r:id="rId11"/>
  </p:sldLayoutIdLst>
  <p:transition>
    <p:strips dir="rd"/>
  </p:transition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FFFFFF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FFFFFF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FFFFFF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FFFFFF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C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533400" y="3333750"/>
            <a:ext cx="1033463" cy="352425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1566863" y="3333750"/>
            <a:ext cx="1260475" cy="352425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pic>
        <p:nvPicPr>
          <p:cNvPr id="18436" name="Picture 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47700" y="3452813"/>
            <a:ext cx="803275" cy="585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8437" name="Picture 4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677988" y="3452813"/>
            <a:ext cx="1031875" cy="419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533400" y="0"/>
            <a:ext cx="1033463" cy="13716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566863" y="0"/>
            <a:ext cx="1260475" cy="1371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457200" y="6356350"/>
            <a:ext cx="2133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2297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21B0739A-84E1-4D7B-9978-688F10D249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9" r:id="rId1"/>
    <p:sldLayoutId id="2147483860" r:id="rId2"/>
    <p:sldLayoutId id="2147483861" r:id="rId3"/>
    <p:sldLayoutId id="2147483862" r:id="rId4"/>
    <p:sldLayoutId id="2147483863" r:id="rId5"/>
    <p:sldLayoutId id="2147483864" r:id="rId6"/>
    <p:sldLayoutId id="2147483865" r:id="rId7"/>
    <p:sldLayoutId id="2147483866" r:id="rId8"/>
    <p:sldLayoutId id="2147483867" r:id="rId9"/>
    <p:sldLayoutId id="2147483868" r:id="rId10"/>
    <p:sldLayoutId id="2147483869" r:id="rId11"/>
  </p:sldLayoutIdLst>
  <p:transition>
    <p:strips dir="rd"/>
  </p:transition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FFFFFF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FFFFFF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FFFFFF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FFFFFF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C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533400" y="3333750"/>
            <a:ext cx="1033463" cy="352425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1566863" y="3333750"/>
            <a:ext cx="1260475" cy="352425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pic>
        <p:nvPicPr>
          <p:cNvPr id="19460" name="Picture 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47700" y="3452813"/>
            <a:ext cx="803275" cy="585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9461" name="Picture 4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677988" y="3452813"/>
            <a:ext cx="1031875" cy="419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533400" y="0"/>
            <a:ext cx="1033463" cy="13716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1566863" y="0"/>
            <a:ext cx="1260475" cy="1371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3321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28838" cy="471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SzPct val="45000"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Times New Roman" pitchFamily="16" charset="0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D26BE7F5-0595-41BE-AC7B-36D6A794F1C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0" r:id="rId1"/>
    <p:sldLayoutId id="2147483871" r:id="rId2"/>
    <p:sldLayoutId id="2147483872" r:id="rId3"/>
    <p:sldLayoutId id="2147483873" r:id="rId4"/>
    <p:sldLayoutId id="2147483874" r:id="rId5"/>
    <p:sldLayoutId id="2147483875" r:id="rId6"/>
    <p:sldLayoutId id="2147483876" r:id="rId7"/>
    <p:sldLayoutId id="2147483877" r:id="rId8"/>
    <p:sldLayoutId id="2147483878" r:id="rId9"/>
    <p:sldLayoutId id="2147483879" r:id="rId10"/>
    <p:sldLayoutId id="2147483880" r:id="rId11"/>
  </p:sldLayoutIdLst>
  <p:transition>
    <p:strips dir="rd"/>
  </p:transition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FFFFFF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FFFFFF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FFFFFF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FFFFFF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C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533400" y="3333750"/>
            <a:ext cx="1033463" cy="352425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1566863" y="3333750"/>
            <a:ext cx="1260475" cy="352425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pic>
        <p:nvPicPr>
          <p:cNvPr id="20484" name="Picture 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47700" y="3452813"/>
            <a:ext cx="803275" cy="585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485" name="Picture 4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677988" y="3452813"/>
            <a:ext cx="1031875" cy="419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533400" y="0"/>
            <a:ext cx="1033463" cy="13716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1566863" y="0"/>
            <a:ext cx="1260475" cy="1371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4345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28838" cy="471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SzPct val="45000"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Times New Roman" pitchFamily="16" charset="0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C5B72EF7-CC96-4197-89A7-25AF4AD9C95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  <p:sldLayoutId id="2147483882" r:id="rId2"/>
    <p:sldLayoutId id="2147483883" r:id="rId3"/>
    <p:sldLayoutId id="2147483884" r:id="rId4"/>
    <p:sldLayoutId id="2147483885" r:id="rId5"/>
    <p:sldLayoutId id="2147483886" r:id="rId6"/>
    <p:sldLayoutId id="2147483887" r:id="rId7"/>
    <p:sldLayoutId id="2147483888" r:id="rId8"/>
    <p:sldLayoutId id="2147483889" r:id="rId9"/>
    <p:sldLayoutId id="2147483890" r:id="rId10"/>
    <p:sldLayoutId id="2147483891" r:id="rId11"/>
  </p:sldLayoutIdLst>
  <p:transition>
    <p:strips dir="rd"/>
  </p:transition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FFFFFF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FFFFFF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FFFFFF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FFFFFF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C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533400" y="3333750"/>
            <a:ext cx="1033463" cy="352425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1566863" y="3333750"/>
            <a:ext cx="1260475" cy="352425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pic>
        <p:nvPicPr>
          <p:cNvPr id="21508" name="Picture 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47700" y="3452813"/>
            <a:ext cx="803275" cy="585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1509" name="Picture 4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677988" y="3452813"/>
            <a:ext cx="1031875" cy="419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533400" y="0"/>
            <a:ext cx="1033463" cy="13716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1566863" y="0"/>
            <a:ext cx="1260475" cy="1371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5369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28838" cy="471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SzPct val="45000"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Times New Roman" pitchFamily="16" charset="0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7D7A0C79-6500-43B7-B4AF-BD3DC4D36D0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2" r:id="rId1"/>
    <p:sldLayoutId id="2147483893" r:id="rId2"/>
    <p:sldLayoutId id="2147483894" r:id="rId3"/>
    <p:sldLayoutId id="2147483895" r:id="rId4"/>
    <p:sldLayoutId id="2147483896" r:id="rId5"/>
    <p:sldLayoutId id="2147483897" r:id="rId6"/>
    <p:sldLayoutId id="2147483898" r:id="rId7"/>
    <p:sldLayoutId id="2147483899" r:id="rId8"/>
    <p:sldLayoutId id="2147483900" r:id="rId9"/>
    <p:sldLayoutId id="2147483901" r:id="rId10"/>
    <p:sldLayoutId id="2147483902" r:id="rId11"/>
  </p:sldLayoutIdLst>
  <p:transition>
    <p:strips dir="rd"/>
  </p:transition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FFFFFF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FFFFFF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FFFFFF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FFFFFF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2534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22535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16391" name="Rectangle 7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19050" y="6527800"/>
            <a:ext cx="2895600" cy="246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6393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183313" y="6497638"/>
            <a:ext cx="2128837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3331C1CE-7BB7-4E36-A90F-7EA9BC3A387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3" r:id="rId1"/>
    <p:sldLayoutId id="2147483904" r:id="rId2"/>
    <p:sldLayoutId id="2147483905" r:id="rId3"/>
    <p:sldLayoutId id="2147483906" r:id="rId4"/>
    <p:sldLayoutId id="2147483907" r:id="rId5"/>
    <p:sldLayoutId id="2147483908" r:id="rId6"/>
    <p:sldLayoutId id="2147483909" r:id="rId7"/>
    <p:sldLayoutId id="2147483910" r:id="rId8"/>
    <p:sldLayoutId id="2147483911" r:id="rId9"/>
    <p:sldLayoutId id="2147483912" r:id="rId10"/>
    <p:sldLayoutId id="2147483913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4582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24583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18439" name="Rectangle 7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19050" y="6527800"/>
            <a:ext cx="2895600" cy="246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8441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183313" y="6497638"/>
            <a:ext cx="2128837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4F040F6B-39E2-4EC9-AB20-B1CC13C092B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5606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25607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19050" y="6527800"/>
            <a:ext cx="2895600" cy="246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19465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183313" y="6497638"/>
            <a:ext cx="2128837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3AFECCF2-5EDE-4165-A6B0-D2B712AC1AE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6" r:id="rId1"/>
    <p:sldLayoutId id="2147483937" r:id="rId2"/>
    <p:sldLayoutId id="2147483938" r:id="rId3"/>
    <p:sldLayoutId id="2147483939" r:id="rId4"/>
    <p:sldLayoutId id="2147483940" r:id="rId5"/>
    <p:sldLayoutId id="2147483941" r:id="rId6"/>
    <p:sldLayoutId id="2147483942" r:id="rId7"/>
    <p:sldLayoutId id="2147483943" r:id="rId8"/>
    <p:sldLayoutId id="2147483944" r:id="rId9"/>
    <p:sldLayoutId id="2147483945" r:id="rId10"/>
    <p:sldLayoutId id="2147483946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6630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26631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20488" name="Text Box 8"/>
          <p:cNvSpPr txBox="1">
            <a:spLocks noChangeArrowheads="1"/>
          </p:cNvSpPr>
          <p:nvPr/>
        </p:nvSpPr>
        <p:spPr bwMode="auto">
          <a:xfrm>
            <a:off x="19050" y="6527800"/>
            <a:ext cx="2895600" cy="246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0489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183313" y="6497638"/>
            <a:ext cx="2128837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254647F9-1215-484E-AF1C-80B10CFF776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7" r:id="rId1"/>
    <p:sldLayoutId id="2147483948" r:id="rId2"/>
    <p:sldLayoutId id="2147483949" r:id="rId3"/>
    <p:sldLayoutId id="2147483950" r:id="rId4"/>
    <p:sldLayoutId id="2147483951" r:id="rId5"/>
    <p:sldLayoutId id="2147483952" r:id="rId6"/>
    <p:sldLayoutId id="2147483953" r:id="rId7"/>
    <p:sldLayoutId id="2147483954" r:id="rId8"/>
    <p:sldLayoutId id="2147483955" r:id="rId9"/>
    <p:sldLayoutId id="2147483956" r:id="rId10"/>
    <p:sldLayoutId id="2147483957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8678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28679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19050" y="6527800"/>
            <a:ext cx="2895600" cy="246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2536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183313" y="6497638"/>
            <a:ext cx="2128837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8782D47F-A4A7-4D01-A366-087845FA70F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0" r:id="rId1"/>
    <p:sldLayoutId id="2147483971" r:id="rId2"/>
    <p:sldLayoutId id="2147483972" r:id="rId3"/>
    <p:sldLayoutId id="2147483973" r:id="rId4"/>
    <p:sldLayoutId id="2147483974" r:id="rId5"/>
    <p:sldLayoutId id="2147483975" r:id="rId6"/>
    <p:sldLayoutId id="2147483976" r:id="rId7"/>
    <p:sldLayoutId id="2147483977" r:id="rId8"/>
    <p:sldLayoutId id="2147483978" r:id="rId9"/>
    <p:sldLayoutId id="2147483979" r:id="rId10"/>
    <p:sldLayoutId id="2147483980" r:id="rId11"/>
    <p:sldLayoutId id="2147483981" r:id="rId12"/>
  </p:sldLayoutIdLst>
  <p:transition>
    <p:strips dir="rd"/>
  </p:transition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9702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29703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19050" y="6527800"/>
            <a:ext cx="2895600" cy="246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3560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183313" y="6497638"/>
            <a:ext cx="2128837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E3ED2957-FA92-44F2-9092-3B3847721C4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2" r:id="rId1"/>
    <p:sldLayoutId id="2147483983" r:id="rId2"/>
    <p:sldLayoutId id="2147483984" r:id="rId3"/>
    <p:sldLayoutId id="2147483985" r:id="rId4"/>
    <p:sldLayoutId id="2147483986" r:id="rId5"/>
    <p:sldLayoutId id="2147483987" r:id="rId6"/>
    <p:sldLayoutId id="2147483988" r:id="rId7"/>
    <p:sldLayoutId id="2147483989" r:id="rId8"/>
    <p:sldLayoutId id="2147483990" r:id="rId9"/>
    <p:sldLayoutId id="2147483991" r:id="rId10"/>
    <p:sldLayoutId id="2147483992" r:id="rId11"/>
  </p:sldLayoutIdLst>
  <p:transition>
    <p:strips dir="rd"/>
  </p:transition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30726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30727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19050" y="6527800"/>
            <a:ext cx="2895600" cy="246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4584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183313" y="6497638"/>
            <a:ext cx="2128837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7E7939C6-1A07-40BF-A7BC-46C282CB063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3" r:id="rId1"/>
    <p:sldLayoutId id="2147483994" r:id="rId2"/>
    <p:sldLayoutId id="2147483995" r:id="rId3"/>
    <p:sldLayoutId id="2147483996" r:id="rId4"/>
    <p:sldLayoutId id="2147483997" r:id="rId5"/>
    <p:sldLayoutId id="2147483998" r:id="rId6"/>
    <p:sldLayoutId id="2147483999" r:id="rId7"/>
    <p:sldLayoutId id="2147484000" r:id="rId8"/>
    <p:sldLayoutId id="2147484001" r:id="rId9"/>
    <p:sldLayoutId id="2147484002" r:id="rId10"/>
    <p:sldLayoutId id="2147484003" r:id="rId11"/>
  </p:sldLayoutIdLst>
  <p:transition>
    <p:strips dir="rd"/>
  </p:transition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31750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31751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19050" y="6527800"/>
            <a:ext cx="2895600" cy="246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5608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183313" y="6497638"/>
            <a:ext cx="2128837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37EFD7FD-94AE-44DB-96B7-08C7565B888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4" r:id="rId1"/>
    <p:sldLayoutId id="2147484005" r:id="rId2"/>
    <p:sldLayoutId id="2147484006" r:id="rId3"/>
    <p:sldLayoutId id="2147484007" r:id="rId4"/>
    <p:sldLayoutId id="2147484008" r:id="rId5"/>
    <p:sldLayoutId id="2147484009" r:id="rId6"/>
    <p:sldLayoutId id="2147484010" r:id="rId7"/>
    <p:sldLayoutId id="2147484011" r:id="rId8"/>
    <p:sldLayoutId id="2147484012" r:id="rId9"/>
    <p:sldLayoutId id="2147484013" r:id="rId10"/>
    <p:sldLayoutId id="2147484014" r:id="rId11"/>
  </p:sldLayoutIdLst>
  <p:transition>
    <p:strips dir="rd"/>
  </p:transition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32774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32775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19050" y="6527800"/>
            <a:ext cx="2895600" cy="246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6632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183313" y="6497638"/>
            <a:ext cx="2128837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3EF01D4D-5ECD-4A1F-8D93-F67ADC31635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15" r:id="rId1"/>
    <p:sldLayoutId id="2147484016" r:id="rId2"/>
    <p:sldLayoutId id="2147484017" r:id="rId3"/>
    <p:sldLayoutId id="2147484018" r:id="rId4"/>
    <p:sldLayoutId id="2147484019" r:id="rId5"/>
    <p:sldLayoutId id="2147484020" r:id="rId6"/>
    <p:sldLayoutId id="2147484021" r:id="rId7"/>
    <p:sldLayoutId id="2147484022" r:id="rId8"/>
    <p:sldLayoutId id="2147484023" r:id="rId9"/>
    <p:sldLayoutId id="2147484024" r:id="rId10"/>
    <p:sldLayoutId id="2147484025" r:id="rId11"/>
  </p:sldLayoutIdLst>
  <p:transition>
    <p:strips dir="rd"/>
  </p:transition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33798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33799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7656" name="Text Box 8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7657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28838" cy="471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B37635E3-C199-4E4B-BB33-3F42BAC7F7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6" r:id="rId1"/>
    <p:sldLayoutId id="2147484027" r:id="rId2"/>
    <p:sldLayoutId id="2147484028" r:id="rId3"/>
    <p:sldLayoutId id="2147484029" r:id="rId4"/>
    <p:sldLayoutId id="2147484030" r:id="rId5"/>
    <p:sldLayoutId id="2147484031" r:id="rId6"/>
    <p:sldLayoutId id="2147484032" r:id="rId7"/>
    <p:sldLayoutId id="2147484033" r:id="rId8"/>
    <p:sldLayoutId id="2147484034" r:id="rId9"/>
    <p:sldLayoutId id="2147484035" r:id="rId10"/>
    <p:sldLayoutId id="2147484036" r:id="rId11"/>
  </p:sldLayoutIdLst>
  <p:transition>
    <p:strips dir="rd"/>
  </p:transition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34820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28676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28677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34828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34829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34830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28681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34822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28683" name="Rectangle 1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28684" name="Text Box 12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8685" name="Rectangle 1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7D5A6EFC-451F-43FA-B4CB-56664DB312F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7" r:id="rId1"/>
    <p:sldLayoutId id="2147484038" r:id="rId2"/>
    <p:sldLayoutId id="2147484039" r:id="rId3"/>
    <p:sldLayoutId id="2147484040" r:id="rId4"/>
    <p:sldLayoutId id="2147484041" r:id="rId5"/>
    <p:sldLayoutId id="2147484042" r:id="rId6"/>
    <p:sldLayoutId id="2147484043" r:id="rId7"/>
    <p:sldLayoutId id="2147484044" r:id="rId8"/>
    <p:sldLayoutId id="2147484045" r:id="rId9"/>
    <p:sldLayoutId id="2147484046" r:id="rId10"/>
    <p:sldLayoutId id="2147484047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35844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29700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29701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35852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35853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35854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29705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35846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29707" name="Rectangle 1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29708" name="Text Box 12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29709" name="Rectangle 1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E2810D70-6B41-4E4C-B088-921FEDC0E74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8" r:id="rId1"/>
    <p:sldLayoutId id="2147484049" r:id="rId2"/>
    <p:sldLayoutId id="2147484050" r:id="rId3"/>
    <p:sldLayoutId id="2147484051" r:id="rId4"/>
    <p:sldLayoutId id="2147484052" r:id="rId5"/>
    <p:sldLayoutId id="2147484053" r:id="rId6"/>
    <p:sldLayoutId id="2147484054" r:id="rId7"/>
    <p:sldLayoutId id="2147484055" r:id="rId8"/>
    <p:sldLayoutId id="2147484056" r:id="rId9"/>
    <p:sldLayoutId id="2147484057" r:id="rId10"/>
    <p:sldLayoutId id="2147484058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36868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30724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30725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36876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36877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36878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30729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3687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30731" name="Rectangle 1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0732" name="Text Box 12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30733" name="Rectangle 1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389D4B1C-3546-4FCF-BFD0-62DF8A78C80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9" r:id="rId1"/>
    <p:sldLayoutId id="2147484060" r:id="rId2"/>
    <p:sldLayoutId id="2147484061" r:id="rId3"/>
    <p:sldLayoutId id="2147484062" r:id="rId4"/>
    <p:sldLayoutId id="2147484063" r:id="rId5"/>
    <p:sldLayoutId id="2147484064" r:id="rId6"/>
    <p:sldLayoutId id="2147484065" r:id="rId7"/>
    <p:sldLayoutId id="2147484066" r:id="rId8"/>
    <p:sldLayoutId id="2147484067" r:id="rId9"/>
    <p:sldLayoutId id="2147484068" r:id="rId10"/>
    <p:sldLayoutId id="2147484069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37892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31748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31749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37900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37901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37902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31753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37894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31755" name="Rectangle 1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1756" name="Text Box 12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31757" name="Rectangle 1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20A32B5A-AE5D-456F-BB8F-E6D339FE1D2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70" r:id="rId1"/>
    <p:sldLayoutId id="2147484071" r:id="rId2"/>
    <p:sldLayoutId id="2147484072" r:id="rId3"/>
    <p:sldLayoutId id="2147484073" r:id="rId4"/>
    <p:sldLayoutId id="2147484074" r:id="rId5"/>
    <p:sldLayoutId id="2147484075" r:id="rId6"/>
    <p:sldLayoutId id="2147484076" r:id="rId7"/>
    <p:sldLayoutId id="2147484077" r:id="rId8"/>
    <p:sldLayoutId id="2147484078" r:id="rId9"/>
    <p:sldLayoutId id="2147484079" r:id="rId10"/>
    <p:sldLayoutId id="2147484080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38916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32772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32773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38924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38925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38926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32777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38918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32779" name="Rectangle 1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2780" name="Text Box 12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32781" name="Rectangle 1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CEC2DE2A-519A-431D-BC0F-A8D305392AB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39940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33796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33797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39948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39949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39950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39942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33803" name="Rectangle 1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3804" name="Text Box 12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33805" name="Rectangle 1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85F34332-1187-4CB5-AA9A-162ADE386BB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2" r:id="rId1"/>
    <p:sldLayoutId id="2147484093" r:id="rId2"/>
    <p:sldLayoutId id="2147484094" r:id="rId3"/>
    <p:sldLayoutId id="2147484095" r:id="rId4"/>
    <p:sldLayoutId id="2147484096" r:id="rId5"/>
    <p:sldLayoutId id="2147484097" r:id="rId6"/>
    <p:sldLayoutId id="2147484098" r:id="rId7"/>
    <p:sldLayoutId id="2147484099" r:id="rId8"/>
    <p:sldLayoutId id="2147484100" r:id="rId9"/>
    <p:sldLayoutId id="2147484101" r:id="rId10"/>
    <p:sldLayoutId id="2147484102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40964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34820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34821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40972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40973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40974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34825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0966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34827" name="Rectangle 1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4828" name="Text Box 12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34829" name="Rectangle 1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98301054-2663-48FD-9D91-5D4815FA3D9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3" r:id="rId1"/>
    <p:sldLayoutId id="2147484104" r:id="rId2"/>
    <p:sldLayoutId id="2147484105" r:id="rId3"/>
    <p:sldLayoutId id="2147484106" r:id="rId4"/>
    <p:sldLayoutId id="2147484107" r:id="rId5"/>
    <p:sldLayoutId id="2147484108" r:id="rId6"/>
    <p:sldLayoutId id="2147484109" r:id="rId7"/>
    <p:sldLayoutId id="2147484110" r:id="rId8"/>
    <p:sldLayoutId id="2147484111" r:id="rId9"/>
    <p:sldLayoutId id="2147484112" r:id="rId10"/>
    <p:sldLayoutId id="2147484113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41988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35844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35845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41996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41997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41998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35849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199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35851" name="Rectangle 1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5852" name="Text Box 12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35853" name="Rectangle 1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A3D70ACA-3615-42EB-B378-8D80C907641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4" r:id="rId1"/>
    <p:sldLayoutId id="2147484115" r:id="rId2"/>
    <p:sldLayoutId id="2147484116" r:id="rId3"/>
    <p:sldLayoutId id="2147484117" r:id="rId4"/>
    <p:sldLayoutId id="2147484118" r:id="rId5"/>
    <p:sldLayoutId id="2147484119" r:id="rId6"/>
    <p:sldLayoutId id="2147484120" r:id="rId7"/>
    <p:sldLayoutId id="2147484121" r:id="rId8"/>
    <p:sldLayoutId id="2147484122" r:id="rId9"/>
    <p:sldLayoutId id="2147484123" r:id="rId10"/>
    <p:sldLayoutId id="2147484124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43012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36868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36869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43020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43021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43022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36873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3014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36875" name="Rectangle 1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6876" name="Text Box 12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36877" name="Rectangle 1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1A5E1B81-B1E7-4601-B3CF-2AEEBEFE93B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5" r:id="rId1"/>
    <p:sldLayoutId id="2147484126" r:id="rId2"/>
    <p:sldLayoutId id="2147484127" r:id="rId3"/>
    <p:sldLayoutId id="2147484128" r:id="rId4"/>
    <p:sldLayoutId id="2147484129" r:id="rId5"/>
    <p:sldLayoutId id="2147484130" r:id="rId6"/>
    <p:sldLayoutId id="2147484131" r:id="rId7"/>
    <p:sldLayoutId id="2147484132" r:id="rId8"/>
    <p:sldLayoutId id="2147484133" r:id="rId9"/>
    <p:sldLayoutId id="2147484134" r:id="rId10"/>
    <p:sldLayoutId id="2147484135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44036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37892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37893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44044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44045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44046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37897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4038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37899" name="Rectangle 1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7900" name="Text Box 12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37901" name="Rectangle 1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3D40BFA5-2471-47D3-83A5-6DBE825EE9C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6" r:id="rId1"/>
    <p:sldLayoutId id="2147484137" r:id="rId2"/>
    <p:sldLayoutId id="2147484138" r:id="rId3"/>
    <p:sldLayoutId id="2147484139" r:id="rId4"/>
    <p:sldLayoutId id="2147484140" r:id="rId5"/>
    <p:sldLayoutId id="2147484141" r:id="rId6"/>
    <p:sldLayoutId id="2147484142" r:id="rId7"/>
    <p:sldLayoutId id="2147484143" r:id="rId8"/>
    <p:sldLayoutId id="2147484144" r:id="rId9"/>
    <p:sldLayoutId id="2147484145" r:id="rId10"/>
    <p:sldLayoutId id="2147484146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45060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38916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38917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45068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45069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45070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38921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5062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38923" name="Rectangle 1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38924" name="Text Box 12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38925" name="Rectangle 1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B7C1809F-C908-449F-A3C3-8E4DDC6C456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47" r:id="rId1"/>
    <p:sldLayoutId id="2147484148" r:id="rId2"/>
    <p:sldLayoutId id="2147484149" r:id="rId3"/>
    <p:sldLayoutId id="2147484150" r:id="rId4"/>
    <p:sldLayoutId id="2147484151" r:id="rId5"/>
    <p:sldLayoutId id="2147484152" r:id="rId6"/>
    <p:sldLayoutId id="2147484153" r:id="rId7"/>
    <p:sldLayoutId id="2147484154" r:id="rId8"/>
    <p:sldLayoutId id="2147484155" r:id="rId9"/>
    <p:sldLayoutId id="2147484156" r:id="rId10"/>
    <p:sldLayoutId id="2147484157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C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533400" y="3333750"/>
            <a:ext cx="1033463" cy="352425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1566863" y="3333750"/>
            <a:ext cx="1260475" cy="352425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pic>
        <p:nvPicPr>
          <p:cNvPr id="46084" name="Picture 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47700" y="3452813"/>
            <a:ext cx="803275" cy="585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6085" name="Picture 4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677988" y="3452813"/>
            <a:ext cx="1031875" cy="419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533400" y="0"/>
            <a:ext cx="1033463" cy="13716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39942" name="Rectangle 6"/>
          <p:cNvSpPr>
            <a:spLocks noChangeArrowheads="1"/>
          </p:cNvSpPr>
          <p:nvPr/>
        </p:nvSpPr>
        <p:spPr bwMode="auto">
          <a:xfrm>
            <a:off x="1566863" y="0"/>
            <a:ext cx="1260475" cy="1371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39943" name="Text Box 7"/>
          <p:cNvSpPr txBox="1">
            <a:spLocks noChangeArrowheads="1"/>
          </p:cNvSpPr>
          <p:nvPr/>
        </p:nvSpPr>
        <p:spPr bwMode="auto">
          <a:xfrm>
            <a:off x="457200" y="6356350"/>
            <a:ext cx="2133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39944" name="Text Box 8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39945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B69484F3-59CE-4F89-8705-26A739E5567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8" r:id="rId1"/>
    <p:sldLayoutId id="2147484159" r:id="rId2"/>
    <p:sldLayoutId id="2147484160" r:id="rId3"/>
    <p:sldLayoutId id="2147484161" r:id="rId4"/>
    <p:sldLayoutId id="2147484162" r:id="rId5"/>
    <p:sldLayoutId id="2147484163" r:id="rId6"/>
    <p:sldLayoutId id="2147484164" r:id="rId7"/>
    <p:sldLayoutId id="2147484165" r:id="rId8"/>
    <p:sldLayoutId id="2147484166" r:id="rId9"/>
    <p:sldLayoutId id="2147484167" r:id="rId10"/>
    <p:sldLayoutId id="2147484168" r:id="rId11"/>
  </p:sldLayoutIdLst>
  <p:transition>
    <p:strips dir="rd"/>
  </p:transition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FFFFFF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FFFFFF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FFFFFF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FFFFFF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C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533400" y="3333750"/>
            <a:ext cx="1033463" cy="352425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1566863" y="3333750"/>
            <a:ext cx="1260475" cy="352425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pic>
        <p:nvPicPr>
          <p:cNvPr id="47108" name="Picture 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47700" y="3452813"/>
            <a:ext cx="803275" cy="585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7109" name="Picture 4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677988" y="3452813"/>
            <a:ext cx="1031875" cy="419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533400" y="0"/>
            <a:ext cx="1033463" cy="13716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0966" name="Rectangle 6"/>
          <p:cNvSpPr>
            <a:spLocks noChangeArrowheads="1"/>
          </p:cNvSpPr>
          <p:nvPr/>
        </p:nvSpPr>
        <p:spPr bwMode="auto">
          <a:xfrm>
            <a:off x="1566863" y="0"/>
            <a:ext cx="1260475" cy="1371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0967" name="Text Box 7"/>
          <p:cNvSpPr txBox="1">
            <a:spLocks noChangeArrowheads="1"/>
          </p:cNvSpPr>
          <p:nvPr/>
        </p:nvSpPr>
        <p:spPr bwMode="auto">
          <a:xfrm>
            <a:off x="457200" y="6356350"/>
            <a:ext cx="2133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0968" name="Text Box 8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0969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557F02DD-B85D-4DB2-A9EF-EDA9168FD1B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69" r:id="rId1"/>
    <p:sldLayoutId id="2147484170" r:id="rId2"/>
    <p:sldLayoutId id="2147484171" r:id="rId3"/>
    <p:sldLayoutId id="2147484172" r:id="rId4"/>
    <p:sldLayoutId id="2147484173" r:id="rId5"/>
    <p:sldLayoutId id="2147484174" r:id="rId6"/>
    <p:sldLayoutId id="2147484175" r:id="rId7"/>
    <p:sldLayoutId id="2147484176" r:id="rId8"/>
    <p:sldLayoutId id="2147484177" r:id="rId9"/>
    <p:sldLayoutId id="2147484178" r:id="rId10"/>
    <p:sldLayoutId id="2147484179" r:id="rId11"/>
  </p:sldLayoutIdLst>
  <p:transition>
    <p:strips dir="rd"/>
  </p:transition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FFFFFF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FFFFFF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FFFFFF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FFFFFF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C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533400" y="3333750"/>
            <a:ext cx="1033463" cy="352425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1566863" y="3333750"/>
            <a:ext cx="1260475" cy="352425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pic>
        <p:nvPicPr>
          <p:cNvPr id="48132" name="Picture 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47700" y="3452813"/>
            <a:ext cx="803275" cy="585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8133" name="Picture 4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677988" y="3452813"/>
            <a:ext cx="1031875" cy="419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533400" y="0"/>
            <a:ext cx="1033463" cy="13716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1990" name="Rectangle 6"/>
          <p:cNvSpPr>
            <a:spLocks noChangeArrowheads="1"/>
          </p:cNvSpPr>
          <p:nvPr/>
        </p:nvSpPr>
        <p:spPr bwMode="auto">
          <a:xfrm>
            <a:off x="1566863" y="0"/>
            <a:ext cx="1260475" cy="1371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1991" name="Text Box 7"/>
          <p:cNvSpPr txBox="1">
            <a:spLocks noChangeArrowheads="1"/>
          </p:cNvSpPr>
          <p:nvPr/>
        </p:nvSpPr>
        <p:spPr bwMode="auto">
          <a:xfrm>
            <a:off x="457200" y="6356350"/>
            <a:ext cx="2133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1992" name="Text Box 8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1993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2BCE2D1D-6A2E-476B-8CEC-26243FA285A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0" r:id="rId1"/>
    <p:sldLayoutId id="2147484181" r:id="rId2"/>
    <p:sldLayoutId id="2147484182" r:id="rId3"/>
    <p:sldLayoutId id="2147484183" r:id="rId4"/>
    <p:sldLayoutId id="2147484184" r:id="rId5"/>
    <p:sldLayoutId id="2147484185" r:id="rId6"/>
    <p:sldLayoutId id="2147484186" r:id="rId7"/>
    <p:sldLayoutId id="2147484187" r:id="rId8"/>
    <p:sldLayoutId id="2147484188" r:id="rId9"/>
    <p:sldLayoutId id="2147484189" r:id="rId10"/>
    <p:sldLayoutId id="2147484190" r:id="rId11"/>
  </p:sldLayoutIdLst>
  <p:transition>
    <p:strips dir="rd"/>
  </p:transition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FFFFFF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FFFFFF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FFFFFF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FFFFFF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C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533400" y="3333750"/>
            <a:ext cx="1033463" cy="352425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1566863" y="3333750"/>
            <a:ext cx="1260475" cy="352425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pic>
        <p:nvPicPr>
          <p:cNvPr id="49156" name="Picture 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47700" y="3452813"/>
            <a:ext cx="803275" cy="585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9157" name="Picture 4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677988" y="3452813"/>
            <a:ext cx="1031875" cy="419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533400" y="0"/>
            <a:ext cx="1033463" cy="13716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3014" name="Rectangle 6"/>
          <p:cNvSpPr>
            <a:spLocks noChangeArrowheads="1"/>
          </p:cNvSpPr>
          <p:nvPr/>
        </p:nvSpPr>
        <p:spPr bwMode="auto">
          <a:xfrm>
            <a:off x="1566863" y="0"/>
            <a:ext cx="1260475" cy="1371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3015" name="Text Box 7"/>
          <p:cNvSpPr txBox="1">
            <a:spLocks noChangeArrowheads="1"/>
          </p:cNvSpPr>
          <p:nvPr/>
        </p:nvSpPr>
        <p:spPr bwMode="auto">
          <a:xfrm>
            <a:off x="457200" y="6356350"/>
            <a:ext cx="2133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3016" name="Text Box 8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3017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CF0BF980-CFE1-467E-85B7-E0CF9E7BDF4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91" r:id="rId1"/>
    <p:sldLayoutId id="2147484192" r:id="rId2"/>
    <p:sldLayoutId id="2147484193" r:id="rId3"/>
    <p:sldLayoutId id="2147484194" r:id="rId4"/>
    <p:sldLayoutId id="2147484195" r:id="rId5"/>
    <p:sldLayoutId id="2147484196" r:id="rId6"/>
    <p:sldLayoutId id="2147484197" r:id="rId7"/>
    <p:sldLayoutId id="2147484198" r:id="rId8"/>
    <p:sldLayoutId id="2147484199" r:id="rId9"/>
    <p:sldLayoutId id="2147484200" r:id="rId10"/>
    <p:sldLayoutId id="2147484201" r:id="rId11"/>
  </p:sldLayoutIdLst>
  <p:transition>
    <p:strips dir="rd"/>
  </p:transition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FFFFFF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FFFFFF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FFFFFF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FFFFFF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C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533400" y="3333750"/>
            <a:ext cx="1033463" cy="352425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1566863" y="3333750"/>
            <a:ext cx="1260475" cy="352425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pic>
        <p:nvPicPr>
          <p:cNvPr id="50180" name="Picture 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47700" y="3452813"/>
            <a:ext cx="803275" cy="585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0181" name="Picture 4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677988" y="3452813"/>
            <a:ext cx="1031875" cy="419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533400" y="0"/>
            <a:ext cx="1033463" cy="13716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1566863" y="0"/>
            <a:ext cx="1260475" cy="1371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4039" name="Text Box 7"/>
          <p:cNvSpPr txBox="1">
            <a:spLocks noChangeArrowheads="1"/>
          </p:cNvSpPr>
          <p:nvPr/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4040" name="Text Box 8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4041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28838" cy="471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SzPct val="45000"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Times New Roman" pitchFamily="16" charset="0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6AE2700B-9E98-40D7-A910-B736612CEF4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02" r:id="rId1"/>
    <p:sldLayoutId id="2147484203" r:id="rId2"/>
    <p:sldLayoutId id="2147484204" r:id="rId3"/>
    <p:sldLayoutId id="2147484205" r:id="rId4"/>
    <p:sldLayoutId id="2147484206" r:id="rId5"/>
    <p:sldLayoutId id="2147484207" r:id="rId6"/>
    <p:sldLayoutId id="2147484208" r:id="rId7"/>
    <p:sldLayoutId id="2147484209" r:id="rId8"/>
    <p:sldLayoutId id="2147484210" r:id="rId9"/>
    <p:sldLayoutId id="2147484211" r:id="rId10"/>
    <p:sldLayoutId id="2147484212" r:id="rId11"/>
  </p:sldLayoutIdLst>
  <p:transition>
    <p:strips dir="rd"/>
  </p:transition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FFFFFF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FFFFFF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FFFFFF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FFFFFF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C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533400" y="3333750"/>
            <a:ext cx="1033463" cy="352425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1566863" y="3333750"/>
            <a:ext cx="1260475" cy="352425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pic>
        <p:nvPicPr>
          <p:cNvPr id="51204" name="Picture 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47700" y="3452813"/>
            <a:ext cx="803275" cy="585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205" name="Picture 4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677988" y="3452813"/>
            <a:ext cx="1031875" cy="419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533400" y="0"/>
            <a:ext cx="1033463" cy="13716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5062" name="Rectangle 6"/>
          <p:cNvSpPr>
            <a:spLocks noChangeArrowheads="1"/>
          </p:cNvSpPr>
          <p:nvPr/>
        </p:nvSpPr>
        <p:spPr bwMode="auto">
          <a:xfrm>
            <a:off x="1566863" y="0"/>
            <a:ext cx="1260475" cy="1371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5063" name="Text Box 7"/>
          <p:cNvSpPr txBox="1">
            <a:spLocks noChangeArrowheads="1"/>
          </p:cNvSpPr>
          <p:nvPr/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5064" name="Text Box 8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5065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28838" cy="471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SzPct val="45000"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Times New Roman" pitchFamily="16" charset="0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BF1C8D8A-8E50-4D6B-AB9D-721EC433A99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3" r:id="rId1"/>
    <p:sldLayoutId id="2147484214" r:id="rId2"/>
    <p:sldLayoutId id="2147484215" r:id="rId3"/>
    <p:sldLayoutId id="2147484216" r:id="rId4"/>
    <p:sldLayoutId id="2147484217" r:id="rId5"/>
    <p:sldLayoutId id="2147484218" r:id="rId6"/>
    <p:sldLayoutId id="2147484219" r:id="rId7"/>
    <p:sldLayoutId id="2147484220" r:id="rId8"/>
    <p:sldLayoutId id="2147484221" r:id="rId9"/>
    <p:sldLayoutId id="2147484222" r:id="rId10"/>
    <p:sldLayoutId id="2147484223" r:id="rId11"/>
  </p:sldLayoutIdLst>
  <p:transition>
    <p:strips dir="rd"/>
  </p:transition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FFFFFF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FFFFFF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FFFFFF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FFFFFF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C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533400" y="3333750"/>
            <a:ext cx="1033463" cy="352425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1566863" y="3333750"/>
            <a:ext cx="1260475" cy="352425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pic>
        <p:nvPicPr>
          <p:cNvPr id="52228" name="Picture 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47700" y="3452813"/>
            <a:ext cx="803275" cy="585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2229" name="Picture 4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677988" y="3452813"/>
            <a:ext cx="1031875" cy="419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46085" name="Rectangle 5"/>
          <p:cNvSpPr>
            <a:spLocks noChangeArrowheads="1"/>
          </p:cNvSpPr>
          <p:nvPr/>
        </p:nvSpPr>
        <p:spPr bwMode="auto">
          <a:xfrm>
            <a:off x="533400" y="0"/>
            <a:ext cx="1033463" cy="13716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6086" name="Rectangle 6"/>
          <p:cNvSpPr>
            <a:spLocks noChangeArrowheads="1"/>
          </p:cNvSpPr>
          <p:nvPr/>
        </p:nvSpPr>
        <p:spPr bwMode="auto">
          <a:xfrm>
            <a:off x="1566863" y="0"/>
            <a:ext cx="1260475" cy="1371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6087" name="Text Box 7"/>
          <p:cNvSpPr txBox="1">
            <a:spLocks noChangeArrowheads="1"/>
          </p:cNvSpPr>
          <p:nvPr/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6088" name="Text Box 8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6089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28838" cy="471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SzPct val="45000"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Times New Roman" pitchFamily="16" charset="0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14379AC7-A6C2-4950-8711-4BE1CD1DB05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24" r:id="rId1"/>
    <p:sldLayoutId id="2147484225" r:id="rId2"/>
    <p:sldLayoutId id="2147484226" r:id="rId3"/>
    <p:sldLayoutId id="2147484227" r:id="rId4"/>
    <p:sldLayoutId id="2147484228" r:id="rId5"/>
    <p:sldLayoutId id="2147484229" r:id="rId6"/>
    <p:sldLayoutId id="2147484230" r:id="rId7"/>
    <p:sldLayoutId id="2147484231" r:id="rId8"/>
    <p:sldLayoutId id="2147484232" r:id="rId9"/>
    <p:sldLayoutId id="2147484233" r:id="rId10"/>
    <p:sldLayoutId id="2147484234" r:id="rId11"/>
  </p:sldLayoutIdLst>
  <p:transition>
    <p:strips dir="rd"/>
  </p:transition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FFFFFF"/>
          </a:solidFill>
          <a:latin typeface="Calibri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FFFFFF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FFFFFF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FFFFFF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FFFFFF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3254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53255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47111" name="Rectangle 7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7112" name="Text Box 8"/>
          <p:cNvSpPr txBox="1">
            <a:spLocks noChangeArrowheads="1"/>
          </p:cNvSpPr>
          <p:nvPr/>
        </p:nvSpPr>
        <p:spPr bwMode="auto">
          <a:xfrm>
            <a:off x="19050" y="6527800"/>
            <a:ext cx="2895600" cy="246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7113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183313" y="6497638"/>
            <a:ext cx="2128837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4DA57921-3425-4A02-A029-D10A2DF054C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5" r:id="rId1"/>
    <p:sldLayoutId id="2147484236" r:id="rId2"/>
    <p:sldLayoutId id="2147484237" r:id="rId3"/>
    <p:sldLayoutId id="2147484238" r:id="rId4"/>
    <p:sldLayoutId id="2147484239" r:id="rId5"/>
    <p:sldLayoutId id="2147484240" r:id="rId6"/>
    <p:sldLayoutId id="2147484241" r:id="rId7"/>
    <p:sldLayoutId id="2147484242" r:id="rId8"/>
    <p:sldLayoutId id="2147484243" r:id="rId9"/>
    <p:sldLayoutId id="2147484244" r:id="rId10"/>
    <p:sldLayoutId id="2147484245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8132" name="Rectangle 4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4278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54279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48135" name="Rectangle 7"/>
          <p:cNvSpPr>
            <a:spLocks noGrp="1" noChangeArrowheads="1"/>
          </p:cNvSpPr>
          <p:nvPr>
            <p:ph type="ftr"/>
          </p:nvPr>
        </p:nvSpPr>
        <p:spPr bwMode="auto">
          <a:xfrm>
            <a:off x="19050" y="6527800"/>
            <a:ext cx="2890838" cy="366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  <a:tab pos="2171700" algn="l"/>
              </a:tabLst>
              <a:defRPr sz="9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s-ES"/>
              <a:t>Gobierno de Chile | Ministerio del Interior</a:t>
            </a:r>
          </a:p>
          <a:p>
            <a:pPr>
              <a:defRPr/>
            </a:pPr>
            <a:endParaRPr lang="es-ES"/>
          </a:p>
        </p:txBody>
      </p:sp>
      <p:sp>
        <p:nvSpPr>
          <p:cNvPr id="48136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183313" y="6497638"/>
            <a:ext cx="2128837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4DD86D8A-35CB-4559-94A7-7B0857B364A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46" r:id="rId1"/>
    <p:sldLayoutId id="2147484247" r:id="rId2"/>
    <p:sldLayoutId id="2147484248" r:id="rId3"/>
    <p:sldLayoutId id="2147484249" r:id="rId4"/>
    <p:sldLayoutId id="2147484250" r:id="rId5"/>
    <p:sldLayoutId id="2147484251" r:id="rId6"/>
    <p:sldLayoutId id="2147484252" r:id="rId7"/>
    <p:sldLayoutId id="2147484253" r:id="rId8"/>
    <p:sldLayoutId id="2147484254" r:id="rId9"/>
    <p:sldLayoutId id="2147484255" r:id="rId10"/>
    <p:sldLayoutId id="2147484256" r:id="rId11"/>
  </p:sldLayoutIdLst>
  <p:transition>
    <p:strips dir="rd"/>
  </p:transition>
  <p:hf sldNum="0" hdr="0" dt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9155" name="Rectangle 3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9156" name="Rectangle 4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5302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55303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49159" name="Rectangle 7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49160" name="Text Box 8"/>
          <p:cNvSpPr txBox="1">
            <a:spLocks noChangeArrowheads="1"/>
          </p:cNvSpPr>
          <p:nvPr/>
        </p:nvSpPr>
        <p:spPr bwMode="auto">
          <a:xfrm>
            <a:off x="19050" y="6527800"/>
            <a:ext cx="2895600" cy="246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49161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183313" y="6497638"/>
            <a:ext cx="2128837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36587B63-897B-45BC-BA04-7450882A6B1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57" r:id="rId1"/>
    <p:sldLayoutId id="2147484258" r:id="rId2"/>
    <p:sldLayoutId id="2147484259" r:id="rId3"/>
    <p:sldLayoutId id="2147484260" r:id="rId4"/>
    <p:sldLayoutId id="2147484261" r:id="rId5"/>
    <p:sldLayoutId id="2147484262" r:id="rId6"/>
    <p:sldLayoutId id="2147484263" r:id="rId7"/>
    <p:sldLayoutId id="2147484264" r:id="rId8"/>
    <p:sldLayoutId id="2147484265" r:id="rId9"/>
    <p:sldLayoutId id="2147484266" r:id="rId10"/>
    <p:sldLayoutId id="2147484267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1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6326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56327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0184" name="Text Box 8"/>
          <p:cNvSpPr txBox="1">
            <a:spLocks noChangeArrowheads="1"/>
          </p:cNvSpPr>
          <p:nvPr/>
        </p:nvSpPr>
        <p:spPr bwMode="auto">
          <a:xfrm>
            <a:off x="19050" y="6527800"/>
            <a:ext cx="2895600" cy="246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0185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183313" y="6497638"/>
            <a:ext cx="2128837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D5EA5368-8F9C-4692-ABE9-CC7CDF57A61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8" r:id="rId1"/>
    <p:sldLayoutId id="2147484269" r:id="rId2"/>
    <p:sldLayoutId id="2147484270" r:id="rId3"/>
    <p:sldLayoutId id="2147484271" r:id="rId4"/>
    <p:sldLayoutId id="2147484272" r:id="rId5"/>
    <p:sldLayoutId id="2147484273" r:id="rId6"/>
    <p:sldLayoutId id="2147484274" r:id="rId7"/>
    <p:sldLayoutId id="2147484275" r:id="rId8"/>
    <p:sldLayoutId id="2147484276" r:id="rId9"/>
    <p:sldLayoutId id="2147484277" r:id="rId10"/>
    <p:sldLayoutId id="2147484278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7350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57351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51207" name="Rectangle 7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1208" name="Text Box 8"/>
          <p:cNvSpPr txBox="1">
            <a:spLocks noChangeArrowheads="1"/>
          </p:cNvSpPr>
          <p:nvPr/>
        </p:nvSpPr>
        <p:spPr bwMode="auto">
          <a:xfrm>
            <a:off x="19050" y="6527800"/>
            <a:ext cx="2895600" cy="246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1209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183313" y="6497638"/>
            <a:ext cx="2128837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21918016-E227-4415-8DB3-688C5816AD8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79" r:id="rId1"/>
    <p:sldLayoutId id="2147484280" r:id="rId2"/>
    <p:sldLayoutId id="2147484281" r:id="rId3"/>
    <p:sldLayoutId id="2147484282" r:id="rId4"/>
    <p:sldLayoutId id="2147484283" r:id="rId5"/>
    <p:sldLayoutId id="2147484284" r:id="rId6"/>
    <p:sldLayoutId id="2147484285" r:id="rId7"/>
    <p:sldLayoutId id="2147484286" r:id="rId8"/>
    <p:sldLayoutId id="2147484287" r:id="rId9"/>
    <p:sldLayoutId id="2147484288" r:id="rId10"/>
    <p:sldLayoutId id="2147484289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8374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58375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19050" y="6527800"/>
            <a:ext cx="2895600" cy="246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2232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183313" y="6497638"/>
            <a:ext cx="2128837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FB1C24E2-1558-4B74-9CDD-36506C14035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90" r:id="rId1"/>
    <p:sldLayoutId id="2147484291" r:id="rId2"/>
    <p:sldLayoutId id="2147484292" r:id="rId3"/>
    <p:sldLayoutId id="2147484293" r:id="rId4"/>
    <p:sldLayoutId id="2147484294" r:id="rId5"/>
    <p:sldLayoutId id="2147484295" r:id="rId6"/>
    <p:sldLayoutId id="2147484296" r:id="rId7"/>
    <p:sldLayoutId id="2147484297" r:id="rId8"/>
    <p:sldLayoutId id="2147484298" r:id="rId9"/>
    <p:sldLayoutId id="2147484299" r:id="rId10"/>
    <p:sldLayoutId id="2147484300" r:id="rId11"/>
  </p:sldLayoutIdLst>
  <p:transition>
    <p:strips dir="rd"/>
  </p:transition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1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3250" name="Rectangle 2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3252" name="Rectangle 4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9398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59399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53255" name="Text Box 7"/>
          <p:cNvSpPr txBox="1">
            <a:spLocks noChangeArrowheads="1"/>
          </p:cNvSpPr>
          <p:nvPr/>
        </p:nvSpPr>
        <p:spPr bwMode="auto">
          <a:xfrm>
            <a:off x="19050" y="6527800"/>
            <a:ext cx="2895600" cy="246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3256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183313" y="6497638"/>
            <a:ext cx="2128837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DFD12C5D-F5B3-4F35-BA2D-FDC1726B6E4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1" r:id="rId1"/>
    <p:sldLayoutId id="2147484302" r:id="rId2"/>
    <p:sldLayoutId id="2147484303" r:id="rId3"/>
    <p:sldLayoutId id="2147484304" r:id="rId4"/>
    <p:sldLayoutId id="2147484305" r:id="rId5"/>
    <p:sldLayoutId id="2147484306" r:id="rId6"/>
    <p:sldLayoutId id="2147484307" r:id="rId7"/>
    <p:sldLayoutId id="2147484308" r:id="rId8"/>
    <p:sldLayoutId id="2147484309" r:id="rId9"/>
    <p:sldLayoutId id="2147484310" r:id="rId10"/>
    <p:sldLayoutId id="2147484311" r:id="rId11"/>
  </p:sldLayoutIdLst>
  <p:transition>
    <p:strips dir="rd"/>
  </p:transition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1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4274" name="Rectangle 2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4275" name="Rectangle 3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4276" name="Rectangle 4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60422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60423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54279" name="Text Box 7"/>
          <p:cNvSpPr txBox="1">
            <a:spLocks noChangeArrowheads="1"/>
          </p:cNvSpPr>
          <p:nvPr/>
        </p:nvSpPr>
        <p:spPr bwMode="auto">
          <a:xfrm>
            <a:off x="19050" y="6527800"/>
            <a:ext cx="2895600" cy="246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4280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183313" y="6497638"/>
            <a:ext cx="2128837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DFD24375-DE79-492B-BEF1-7FD2E7DA534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12" r:id="rId1"/>
    <p:sldLayoutId id="2147484313" r:id="rId2"/>
    <p:sldLayoutId id="2147484314" r:id="rId3"/>
    <p:sldLayoutId id="2147484315" r:id="rId4"/>
    <p:sldLayoutId id="2147484316" r:id="rId5"/>
    <p:sldLayoutId id="2147484317" r:id="rId6"/>
    <p:sldLayoutId id="2147484318" r:id="rId7"/>
    <p:sldLayoutId id="2147484319" r:id="rId8"/>
    <p:sldLayoutId id="2147484320" r:id="rId9"/>
    <p:sldLayoutId id="2147484321" r:id="rId10"/>
    <p:sldLayoutId id="2147484322" r:id="rId11"/>
  </p:sldLayoutIdLst>
  <p:transition>
    <p:strips dir="rd"/>
  </p:transition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1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5299" name="Rectangle 3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61446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61447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55303" name="Text Box 7"/>
          <p:cNvSpPr txBox="1">
            <a:spLocks noChangeArrowheads="1"/>
          </p:cNvSpPr>
          <p:nvPr/>
        </p:nvSpPr>
        <p:spPr bwMode="auto">
          <a:xfrm>
            <a:off x="19050" y="6527800"/>
            <a:ext cx="2895600" cy="246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5304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183313" y="6497638"/>
            <a:ext cx="2128837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193B73E5-0F1F-492D-AD8C-DC8EFA67CAF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23" r:id="rId1"/>
    <p:sldLayoutId id="2147484324" r:id="rId2"/>
    <p:sldLayoutId id="2147484325" r:id="rId3"/>
    <p:sldLayoutId id="2147484326" r:id="rId4"/>
    <p:sldLayoutId id="2147484327" r:id="rId5"/>
    <p:sldLayoutId id="2147484328" r:id="rId6"/>
    <p:sldLayoutId id="2147484329" r:id="rId7"/>
    <p:sldLayoutId id="2147484330" r:id="rId8"/>
    <p:sldLayoutId id="2147484331" r:id="rId9"/>
    <p:sldLayoutId id="2147484332" r:id="rId10"/>
    <p:sldLayoutId id="2147484333" r:id="rId11"/>
  </p:sldLayoutIdLst>
  <p:transition>
    <p:strips dir="rd"/>
  </p:transition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1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62470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62471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56327" name="Text Box 7"/>
          <p:cNvSpPr txBox="1">
            <a:spLocks noChangeArrowheads="1"/>
          </p:cNvSpPr>
          <p:nvPr/>
        </p:nvSpPr>
        <p:spPr bwMode="auto">
          <a:xfrm>
            <a:off x="19050" y="6527800"/>
            <a:ext cx="2895600" cy="246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6328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183313" y="6497638"/>
            <a:ext cx="2128837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E8413F71-570F-4401-8A8D-419291DA4EE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4" r:id="rId1"/>
    <p:sldLayoutId id="2147484335" r:id="rId2"/>
    <p:sldLayoutId id="2147484336" r:id="rId3"/>
    <p:sldLayoutId id="2147484337" r:id="rId4"/>
    <p:sldLayoutId id="2147484338" r:id="rId5"/>
    <p:sldLayoutId id="2147484339" r:id="rId6"/>
    <p:sldLayoutId id="2147484340" r:id="rId7"/>
    <p:sldLayoutId id="2147484341" r:id="rId8"/>
    <p:sldLayoutId id="2147484342" r:id="rId9"/>
    <p:sldLayoutId id="2147484343" r:id="rId10"/>
    <p:sldLayoutId id="2147484344" r:id="rId11"/>
  </p:sldLayoutIdLst>
  <p:transition>
    <p:strips dir="rd"/>
  </p:transition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1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7347" name="Rectangle 3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63494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63495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57351" name="Text Box 7"/>
          <p:cNvSpPr txBox="1">
            <a:spLocks noChangeArrowheads="1"/>
          </p:cNvSpPr>
          <p:nvPr/>
        </p:nvSpPr>
        <p:spPr bwMode="auto">
          <a:xfrm>
            <a:off x="19050" y="6527800"/>
            <a:ext cx="2895600" cy="246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7352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183313" y="6497638"/>
            <a:ext cx="2128837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6FD37ADA-B0A4-4564-8341-AAFA8A98351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5" r:id="rId1"/>
    <p:sldLayoutId id="2147484346" r:id="rId2"/>
    <p:sldLayoutId id="2147484347" r:id="rId3"/>
    <p:sldLayoutId id="2147484348" r:id="rId4"/>
    <p:sldLayoutId id="2147484349" r:id="rId5"/>
    <p:sldLayoutId id="2147484350" r:id="rId6"/>
    <p:sldLayoutId id="2147484351" r:id="rId7"/>
    <p:sldLayoutId id="2147484352" r:id="rId8"/>
    <p:sldLayoutId id="2147484353" r:id="rId9"/>
    <p:sldLayoutId id="2147484354" r:id="rId10"/>
    <p:sldLayoutId id="2147484355" r:id="rId11"/>
  </p:sldLayoutIdLst>
  <p:transition>
    <p:strips dir="rd"/>
  </p:transition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8370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64516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58372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58373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64524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64525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64526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58377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64518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58379" name="Rectangle 1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8380" name="Text Box 12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8381" name="Rectangle 1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C5CFACC4-5740-4728-8349-EF3E7DBBE33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56" r:id="rId1"/>
    <p:sldLayoutId id="2147484357" r:id="rId2"/>
    <p:sldLayoutId id="2147484358" r:id="rId3"/>
    <p:sldLayoutId id="2147484359" r:id="rId4"/>
    <p:sldLayoutId id="2147484360" r:id="rId5"/>
    <p:sldLayoutId id="2147484361" r:id="rId6"/>
    <p:sldLayoutId id="2147484362" r:id="rId7"/>
    <p:sldLayoutId id="2147484363" r:id="rId8"/>
    <p:sldLayoutId id="2147484364" r:id="rId9"/>
    <p:sldLayoutId id="2147484365" r:id="rId10"/>
    <p:sldLayoutId id="2147484366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9394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65540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59396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59397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65548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65549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65550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59401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65542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59403" name="Rectangle 1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59404" name="Text Box 12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59405" name="Rectangle 1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494F25FF-A3FB-426B-A1F6-F2C16687A4D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67" r:id="rId1"/>
    <p:sldLayoutId id="2147484368" r:id="rId2"/>
    <p:sldLayoutId id="2147484369" r:id="rId3"/>
    <p:sldLayoutId id="2147484370" r:id="rId4"/>
    <p:sldLayoutId id="2147484371" r:id="rId5"/>
    <p:sldLayoutId id="2147484372" r:id="rId6"/>
    <p:sldLayoutId id="2147484373" r:id="rId7"/>
    <p:sldLayoutId id="2147484374" r:id="rId8"/>
    <p:sldLayoutId id="2147484375" r:id="rId9"/>
    <p:sldLayoutId id="2147484376" r:id="rId10"/>
    <p:sldLayoutId id="2147484377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60418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66564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60420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60421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66572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66573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66574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60425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66566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60427" name="Rectangle 1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0428" name="Text Box 12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60429" name="Rectangle 1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1A721D32-0459-4E27-A7ED-680633159D1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78" r:id="rId1"/>
    <p:sldLayoutId id="2147484379" r:id="rId2"/>
    <p:sldLayoutId id="2147484380" r:id="rId3"/>
    <p:sldLayoutId id="2147484381" r:id="rId4"/>
    <p:sldLayoutId id="2147484382" r:id="rId5"/>
    <p:sldLayoutId id="2147484383" r:id="rId6"/>
    <p:sldLayoutId id="2147484384" r:id="rId7"/>
    <p:sldLayoutId id="2147484385" r:id="rId8"/>
    <p:sldLayoutId id="2147484386" r:id="rId9"/>
    <p:sldLayoutId id="2147484387" r:id="rId10"/>
    <p:sldLayoutId id="2147484388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67588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61444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61445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67596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67597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67598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61449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6759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61451" name="Rectangle 1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1452" name="Text Box 12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61453" name="Rectangle 1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DFE075B8-F2B6-401C-BCEE-BBA6FC7AB6E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89" r:id="rId1"/>
    <p:sldLayoutId id="2147484390" r:id="rId2"/>
    <p:sldLayoutId id="2147484391" r:id="rId3"/>
    <p:sldLayoutId id="2147484392" r:id="rId4"/>
    <p:sldLayoutId id="2147484393" r:id="rId5"/>
    <p:sldLayoutId id="2147484394" r:id="rId6"/>
    <p:sldLayoutId id="2147484395" r:id="rId7"/>
    <p:sldLayoutId id="2147484396" r:id="rId8"/>
    <p:sldLayoutId id="2147484397" r:id="rId9"/>
    <p:sldLayoutId id="2147484398" r:id="rId10"/>
    <p:sldLayoutId id="2147484399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68612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62468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62469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68620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68621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68622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62473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68614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62475" name="Rectangle 1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2476" name="Text Box 12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62477" name="Rectangle 1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0B5F7ABE-640A-4440-B36A-AFC36B2FF05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00" r:id="rId1"/>
    <p:sldLayoutId id="2147484401" r:id="rId2"/>
    <p:sldLayoutId id="2147484402" r:id="rId3"/>
    <p:sldLayoutId id="2147484403" r:id="rId4"/>
    <p:sldLayoutId id="2147484404" r:id="rId5"/>
    <p:sldLayoutId id="2147484405" r:id="rId6"/>
    <p:sldLayoutId id="2147484406" r:id="rId7"/>
    <p:sldLayoutId id="2147484407" r:id="rId8"/>
    <p:sldLayoutId id="2147484408" r:id="rId9"/>
    <p:sldLayoutId id="2147484409" r:id="rId10"/>
    <p:sldLayoutId id="2147484410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69636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63492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63493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69644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69645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69646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63497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69638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63499" name="Rectangle 1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3500" name="Text Box 12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63501" name="Rectangle 1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4CEA0EF3-0A62-4863-B967-72F0B1F4838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11" r:id="rId1"/>
    <p:sldLayoutId id="2147484412" r:id="rId2"/>
    <p:sldLayoutId id="2147484413" r:id="rId3"/>
    <p:sldLayoutId id="2147484414" r:id="rId4"/>
    <p:sldLayoutId id="2147484415" r:id="rId5"/>
    <p:sldLayoutId id="2147484416" r:id="rId6"/>
    <p:sldLayoutId id="2147484417" r:id="rId7"/>
    <p:sldLayoutId id="2147484418" r:id="rId8"/>
    <p:sldLayoutId id="2147484419" r:id="rId9"/>
    <p:sldLayoutId id="2147484420" r:id="rId10"/>
    <p:sldLayoutId id="2147484421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70660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64516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64517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70668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70669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70670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64521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0662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64523" name="Rectangle 1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4524" name="Text Box 12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64525" name="Rectangle 1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0860F1E8-499B-49C9-A943-70F5E39AEF7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22" r:id="rId1"/>
    <p:sldLayoutId id="2147484423" r:id="rId2"/>
    <p:sldLayoutId id="2147484424" r:id="rId3"/>
    <p:sldLayoutId id="2147484425" r:id="rId4"/>
    <p:sldLayoutId id="2147484426" r:id="rId5"/>
    <p:sldLayoutId id="2147484427" r:id="rId6"/>
    <p:sldLayoutId id="2147484428" r:id="rId7"/>
    <p:sldLayoutId id="2147484429" r:id="rId8"/>
    <p:sldLayoutId id="2147484430" r:id="rId9"/>
    <p:sldLayoutId id="2147484431" r:id="rId10"/>
    <p:sldLayoutId id="2147484432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65538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71684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65540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65541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71692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71693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71694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65545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1686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65547" name="Rectangle 1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5548" name="Text Box 12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65549" name="Rectangle 1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5BB9BBC7-BAAE-428C-AF6F-AD57D085C7E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33" r:id="rId1"/>
    <p:sldLayoutId id="2147484434" r:id="rId2"/>
    <p:sldLayoutId id="2147484435" r:id="rId3"/>
    <p:sldLayoutId id="2147484436" r:id="rId4"/>
    <p:sldLayoutId id="2147484437" r:id="rId5"/>
    <p:sldLayoutId id="2147484438" r:id="rId6"/>
    <p:sldLayoutId id="2147484439" r:id="rId7"/>
    <p:sldLayoutId id="2147484440" r:id="rId8"/>
    <p:sldLayoutId id="2147484441" r:id="rId9"/>
    <p:sldLayoutId id="2147484442" r:id="rId10"/>
    <p:sldLayoutId id="2147484443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72708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66564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66565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72716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72717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72718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66569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271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66571" name="Rectangle 1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6572" name="Text Box 12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66573" name="Rectangle 1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9C49D25F-7CC5-44D1-88E7-613F9B7BA61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44" r:id="rId1"/>
    <p:sldLayoutId id="2147484445" r:id="rId2"/>
    <p:sldLayoutId id="2147484446" r:id="rId3"/>
    <p:sldLayoutId id="2147484447" r:id="rId4"/>
    <p:sldLayoutId id="2147484448" r:id="rId5"/>
    <p:sldLayoutId id="2147484449" r:id="rId6"/>
    <p:sldLayoutId id="2147484450" r:id="rId7"/>
    <p:sldLayoutId id="2147484451" r:id="rId8"/>
    <p:sldLayoutId id="2147484452" r:id="rId9"/>
    <p:sldLayoutId id="2147484453" r:id="rId10"/>
    <p:sldLayoutId id="2147484454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73732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67588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67589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73740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73741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73742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67593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3734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67595" name="Rectangle 1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7596" name="Text Box 12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67597" name="Rectangle 1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4C9DEEEE-F1A4-4B61-9973-EF3A160530B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55" r:id="rId1"/>
    <p:sldLayoutId id="2147484456" r:id="rId2"/>
    <p:sldLayoutId id="2147484457" r:id="rId3"/>
    <p:sldLayoutId id="2147484458" r:id="rId4"/>
    <p:sldLayoutId id="2147484459" r:id="rId5"/>
    <p:sldLayoutId id="2147484460" r:id="rId6"/>
    <p:sldLayoutId id="2147484461" r:id="rId7"/>
    <p:sldLayoutId id="2147484462" r:id="rId8"/>
    <p:sldLayoutId id="2147484463" r:id="rId9"/>
    <p:sldLayoutId id="2147484464" r:id="rId10"/>
    <p:sldLayoutId id="2147484465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68610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74756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68612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68613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74764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74765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74766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68617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4758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68619" name="Rectangle 1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68620" name="Text Box 12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68621" name="Rectangle 1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9E794EF6-FB57-46F3-993C-62BC281C17D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66" r:id="rId1"/>
    <p:sldLayoutId id="2147484467" r:id="rId2"/>
    <p:sldLayoutId id="2147484468" r:id="rId3"/>
    <p:sldLayoutId id="2147484469" r:id="rId4"/>
    <p:sldLayoutId id="2147484470" r:id="rId5"/>
    <p:sldLayoutId id="2147484471" r:id="rId6"/>
    <p:sldLayoutId id="2147484472" r:id="rId7"/>
    <p:sldLayoutId id="2147484473" r:id="rId8"/>
    <p:sldLayoutId id="2147484474" r:id="rId9"/>
    <p:sldLayoutId id="2147484475" r:id="rId10"/>
    <p:sldLayoutId id="2147484476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1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69634" name="Rectangle 2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69636" name="Rectangle 4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5782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75783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69639" name="Text Box 7"/>
          <p:cNvSpPr txBox="1">
            <a:spLocks noChangeArrowheads="1"/>
          </p:cNvSpPr>
          <p:nvPr/>
        </p:nvSpPr>
        <p:spPr bwMode="auto">
          <a:xfrm>
            <a:off x="457200" y="6356350"/>
            <a:ext cx="2133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69640" name="Text Box 8"/>
          <p:cNvSpPr txBox="1">
            <a:spLocks noChangeArrowheads="1"/>
          </p:cNvSpPr>
          <p:nvPr/>
        </p:nvSpPr>
        <p:spPr bwMode="auto">
          <a:xfrm>
            <a:off x="19050" y="6527800"/>
            <a:ext cx="2895600" cy="246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69641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183313" y="6497638"/>
            <a:ext cx="2128837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832583BF-330E-4E83-8A9A-140B6A2EE6F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77" r:id="rId1"/>
    <p:sldLayoutId id="2147484478" r:id="rId2"/>
    <p:sldLayoutId id="2147484479" r:id="rId3"/>
    <p:sldLayoutId id="2147484480" r:id="rId4"/>
    <p:sldLayoutId id="2147484481" r:id="rId5"/>
    <p:sldLayoutId id="2147484482" r:id="rId6"/>
    <p:sldLayoutId id="2147484483" r:id="rId7"/>
    <p:sldLayoutId id="2147484484" r:id="rId8"/>
    <p:sldLayoutId id="2147484485" r:id="rId9"/>
    <p:sldLayoutId id="2147484486" r:id="rId10"/>
    <p:sldLayoutId id="2147484487" r:id="rId11"/>
  </p:sldLayoutIdLst>
  <p:transition>
    <p:strips dir="rd"/>
  </p:transition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1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0658" name="Rectangle 2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0660" name="Rectangle 4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6806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76807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70663" name="Text Box 7"/>
          <p:cNvSpPr txBox="1">
            <a:spLocks noChangeArrowheads="1"/>
          </p:cNvSpPr>
          <p:nvPr/>
        </p:nvSpPr>
        <p:spPr bwMode="auto">
          <a:xfrm>
            <a:off x="19050" y="6527800"/>
            <a:ext cx="2895600" cy="246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0664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183313" y="6497638"/>
            <a:ext cx="2128837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67A64F8E-5D23-43B1-8CBE-D69830491AD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88" r:id="rId1"/>
    <p:sldLayoutId id="2147484489" r:id="rId2"/>
    <p:sldLayoutId id="2147484490" r:id="rId3"/>
    <p:sldLayoutId id="2147484491" r:id="rId4"/>
    <p:sldLayoutId id="2147484492" r:id="rId5"/>
    <p:sldLayoutId id="2147484493" r:id="rId6"/>
    <p:sldLayoutId id="2147484494" r:id="rId7"/>
    <p:sldLayoutId id="2147484495" r:id="rId8"/>
    <p:sldLayoutId id="2147484496" r:id="rId9"/>
    <p:sldLayoutId id="2147484497" r:id="rId10"/>
    <p:sldLayoutId id="2147484498" r:id="rId11"/>
  </p:sldLayoutIdLst>
  <p:transition>
    <p:strips dir="rd"/>
  </p:transition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1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1682" name="Rectangle 2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1684" name="Rectangle 4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7830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77831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71687" name="Text Box 7"/>
          <p:cNvSpPr txBox="1">
            <a:spLocks noChangeArrowheads="1"/>
          </p:cNvSpPr>
          <p:nvPr/>
        </p:nvSpPr>
        <p:spPr bwMode="auto">
          <a:xfrm>
            <a:off x="457200" y="6356350"/>
            <a:ext cx="2133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1688" name="Text Box 8"/>
          <p:cNvSpPr txBox="1">
            <a:spLocks noChangeArrowheads="1"/>
          </p:cNvSpPr>
          <p:nvPr/>
        </p:nvSpPr>
        <p:spPr bwMode="auto">
          <a:xfrm>
            <a:off x="19050" y="6527800"/>
            <a:ext cx="2895600" cy="246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1689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183313" y="6497638"/>
            <a:ext cx="2128837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F840FF82-14DC-4B56-935E-C8A4C7ADD69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99" r:id="rId1"/>
    <p:sldLayoutId id="2147484500" r:id="rId2"/>
    <p:sldLayoutId id="2147484501" r:id="rId3"/>
    <p:sldLayoutId id="2147484502" r:id="rId4"/>
    <p:sldLayoutId id="2147484503" r:id="rId5"/>
    <p:sldLayoutId id="2147484504" r:id="rId6"/>
    <p:sldLayoutId id="2147484505" r:id="rId7"/>
    <p:sldLayoutId id="2147484506" r:id="rId8"/>
    <p:sldLayoutId id="2147484507" r:id="rId9"/>
    <p:sldLayoutId id="2147484508" r:id="rId10"/>
    <p:sldLayoutId id="2147484509" r:id="rId11"/>
  </p:sldLayoutIdLst>
  <p:transition>
    <p:strips dir="rd"/>
  </p:transition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1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2706" name="Rectangle 2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2707" name="Rectangle 3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2708" name="Rectangle 4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8854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78855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72711" name="Text Box 7"/>
          <p:cNvSpPr txBox="1">
            <a:spLocks noChangeArrowheads="1"/>
          </p:cNvSpPr>
          <p:nvPr/>
        </p:nvSpPr>
        <p:spPr bwMode="auto">
          <a:xfrm>
            <a:off x="457200" y="6356350"/>
            <a:ext cx="2133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2712" name="Text Box 8"/>
          <p:cNvSpPr txBox="1">
            <a:spLocks noChangeArrowheads="1"/>
          </p:cNvSpPr>
          <p:nvPr/>
        </p:nvSpPr>
        <p:spPr bwMode="auto">
          <a:xfrm>
            <a:off x="19050" y="6527800"/>
            <a:ext cx="2895600" cy="246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2713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183313" y="6497638"/>
            <a:ext cx="2128837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BC18F1B8-5729-4139-AE25-A7EE4BE8349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10" r:id="rId1"/>
    <p:sldLayoutId id="2147484511" r:id="rId2"/>
    <p:sldLayoutId id="2147484512" r:id="rId3"/>
    <p:sldLayoutId id="2147484513" r:id="rId4"/>
    <p:sldLayoutId id="2147484514" r:id="rId5"/>
    <p:sldLayoutId id="2147484515" r:id="rId6"/>
    <p:sldLayoutId id="2147484516" r:id="rId7"/>
    <p:sldLayoutId id="2147484517" r:id="rId8"/>
    <p:sldLayoutId id="2147484518" r:id="rId9"/>
    <p:sldLayoutId id="2147484519" r:id="rId10"/>
    <p:sldLayoutId id="2147484520" r:id="rId11"/>
  </p:sldLayoutIdLst>
  <p:transition>
    <p:strips dir="rd"/>
  </p:transition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1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3730" name="Rectangle 2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3732" name="Rectangle 4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9878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79879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73735" name="Rectangle 7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73736" name="Text Box 8"/>
          <p:cNvSpPr txBox="1">
            <a:spLocks noChangeArrowheads="1"/>
          </p:cNvSpPr>
          <p:nvPr/>
        </p:nvSpPr>
        <p:spPr bwMode="auto">
          <a:xfrm>
            <a:off x="19050" y="6527800"/>
            <a:ext cx="2895600" cy="246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3737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183313" y="6497638"/>
            <a:ext cx="2128837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90E920F8-8979-49D1-BEC6-ACB674F6335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21" r:id="rId1"/>
    <p:sldLayoutId id="2147484522" r:id="rId2"/>
    <p:sldLayoutId id="2147484523" r:id="rId3"/>
    <p:sldLayoutId id="2147484524" r:id="rId4"/>
    <p:sldLayoutId id="2147484525" r:id="rId5"/>
    <p:sldLayoutId id="2147484526" r:id="rId6"/>
    <p:sldLayoutId id="2147484527" r:id="rId7"/>
    <p:sldLayoutId id="2147484528" r:id="rId8"/>
    <p:sldLayoutId id="2147484529" r:id="rId9"/>
    <p:sldLayoutId id="2147484530" r:id="rId10"/>
    <p:sldLayoutId id="2147484531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1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4754" name="Rectangle 2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4755" name="Rectangle 3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4756" name="Rectangle 4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80902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80903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74759" name="Text Box 7"/>
          <p:cNvSpPr txBox="1">
            <a:spLocks noChangeArrowheads="1"/>
          </p:cNvSpPr>
          <p:nvPr/>
        </p:nvSpPr>
        <p:spPr bwMode="auto">
          <a:xfrm>
            <a:off x="19050" y="6527800"/>
            <a:ext cx="2895600" cy="246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4760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183313" y="6497638"/>
            <a:ext cx="2128837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2BD34FC7-F238-42E9-B5D9-18B723A75C5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32" r:id="rId1"/>
    <p:sldLayoutId id="2147484533" r:id="rId2"/>
    <p:sldLayoutId id="2147484534" r:id="rId3"/>
    <p:sldLayoutId id="2147484535" r:id="rId4"/>
    <p:sldLayoutId id="2147484536" r:id="rId5"/>
    <p:sldLayoutId id="2147484537" r:id="rId6"/>
    <p:sldLayoutId id="2147484538" r:id="rId7"/>
    <p:sldLayoutId id="2147484539" r:id="rId8"/>
    <p:sldLayoutId id="2147484540" r:id="rId9"/>
    <p:sldLayoutId id="2147484541" r:id="rId10"/>
    <p:sldLayoutId id="2147484542" r:id="rId11"/>
  </p:sldLayoutIdLst>
  <p:transition>
    <p:strips dir="rd"/>
  </p:transition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1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5778" name="Rectangle 2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5779" name="Rectangle 3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5780" name="Rectangle 4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81926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81927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75783" name="Text Box 7"/>
          <p:cNvSpPr txBox="1">
            <a:spLocks noChangeArrowheads="1"/>
          </p:cNvSpPr>
          <p:nvPr/>
        </p:nvSpPr>
        <p:spPr bwMode="auto">
          <a:xfrm>
            <a:off x="19050" y="6527800"/>
            <a:ext cx="2895600" cy="246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5784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183313" y="6497638"/>
            <a:ext cx="2128837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AB3E36F5-6EFE-4CFB-B451-C0507A14532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43" r:id="rId1"/>
    <p:sldLayoutId id="2147484544" r:id="rId2"/>
    <p:sldLayoutId id="2147484545" r:id="rId3"/>
    <p:sldLayoutId id="2147484546" r:id="rId4"/>
    <p:sldLayoutId id="2147484547" r:id="rId5"/>
    <p:sldLayoutId id="2147484548" r:id="rId6"/>
    <p:sldLayoutId id="2147484549" r:id="rId7"/>
    <p:sldLayoutId id="2147484550" r:id="rId8"/>
    <p:sldLayoutId id="2147484551" r:id="rId9"/>
    <p:sldLayoutId id="2147484552" r:id="rId10"/>
    <p:sldLayoutId id="2147484553" r:id="rId11"/>
  </p:sldLayoutIdLst>
  <p:transition>
    <p:strips dir="rd"/>
  </p:transition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1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6802" name="Rectangle 2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6803" name="Rectangle 3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6804" name="Rectangle 4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82950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82951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76807" name="Text Box 7"/>
          <p:cNvSpPr txBox="1">
            <a:spLocks noChangeArrowheads="1"/>
          </p:cNvSpPr>
          <p:nvPr/>
        </p:nvSpPr>
        <p:spPr bwMode="auto">
          <a:xfrm>
            <a:off x="19050" y="6527800"/>
            <a:ext cx="2895600" cy="246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6808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183313" y="6497638"/>
            <a:ext cx="2128837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8F7C97FB-FCF1-4A72-8E75-31D75CBD337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54" r:id="rId1"/>
    <p:sldLayoutId id="2147484555" r:id="rId2"/>
    <p:sldLayoutId id="2147484556" r:id="rId3"/>
    <p:sldLayoutId id="2147484557" r:id="rId4"/>
    <p:sldLayoutId id="2147484558" r:id="rId5"/>
    <p:sldLayoutId id="2147484559" r:id="rId6"/>
    <p:sldLayoutId id="2147484560" r:id="rId7"/>
    <p:sldLayoutId id="2147484561" r:id="rId8"/>
    <p:sldLayoutId id="2147484562" r:id="rId9"/>
    <p:sldLayoutId id="2147484563" r:id="rId10"/>
    <p:sldLayoutId id="2147484564" r:id="rId11"/>
  </p:sldLayoutIdLst>
  <p:transition>
    <p:strips dir="rd"/>
  </p:transition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1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7826" name="Rectangle 2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7827" name="Rectangle 3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7828" name="Rectangle 4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83974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83975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77831" name="Text Box 7"/>
          <p:cNvSpPr txBox="1">
            <a:spLocks noChangeArrowheads="1"/>
          </p:cNvSpPr>
          <p:nvPr/>
        </p:nvSpPr>
        <p:spPr bwMode="auto">
          <a:xfrm>
            <a:off x="19050" y="6527800"/>
            <a:ext cx="2895600" cy="246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7832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183313" y="6497638"/>
            <a:ext cx="2128837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64C7167C-865A-43EA-A9F2-D108462090F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65" r:id="rId1"/>
    <p:sldLayoutId id="2147484566" r:id="rId2"/>
    <p:sldLayoutId id="2147484567" r:id="rId3"/>
    <p:sldLayoutId id="2147484568" r:id="rId4"/>
    <p:sldLayoutId id="2147484569" r:id="rId5"/>
    <p:sldLayoutId id="2147484570" r:id="rId6"/>
    <p:sldLayoutId id="2147484571" r:id="rId7"/>
    <p:sldLayoutId id="2147484572" r:id="rId8"/>
    <p:sldLayoutId id="2147484573" r:id="rId9"/>
    <p:sldLayoutId id="2147484574" r:id="rId10"/>
    <p:sldLayoutId id="2147484575" r:id="rId11"/>
  </p:sldLayoutIdLst>
  <p:transition>
    <p:strips dir="rd"/>
  </p:transition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8850" name="Rectangle 2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8851" name="Rectangle 3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8852" name="Rectangle 4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84998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84999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78855" name="Text Box 7"/>
          <p:cNvSpPr txBox="1">
            <a:spLocks noChangeArrowheads="1"/>
          </p:cNvSpPr>
          <p:nvPr/>
        </p:nvSpPr>
        <p:spPr bwMode="auto">
          <a:xfrm>
            <a:off x="19050" y="6527800"/>
            <a:ext cx="2895600" cy="246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8856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183313" y="6497638"/>
            <a:ext cx="2128837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6C886480-B63A-4C28-8E94-CCA0CDF18DD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76" r:id="rId1"/>
    <p:sldLayoutId id="2147484577" r:id="rId2"/>
    <p:sldLayoutId id="2147484578" r:id="rId3"/>
    <p:sldLayoutId id="2147484579" r:id="rId4"/>
    <p:sldLayoutId id="2147484580" r:id="rId5"/>
    <p:sldLayoutId id="2147484581" r:id="rId6"/>
    <p:sldLayoutId id="2147484582" r:id="rId7"/>
    <p:sldLayoutId id="2147484583" r:id="rId8"/>
    <p:sldLayoutId id="2147484584" r:id="rId9"/>
    <p:sldLayoutId id="2147484585" r:id="rId10"/>
    <p:sldLayoutId id="2147484586" r:id="rId11"/>
  </p:sldLayoutIdLst>
  <p:transition>
    <p:strips dir="rd"/>
  </p:transition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1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9874" name="Rectangle 2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9875" name="Rectangle 3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9876" name="Rectangle 4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86022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86023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79879" name="Text Box 7"/>
          <p:cNvSpPr txBox="1">
            <a:spLocks noChangeArrowheads="1"/>
          </p:cNvSpPr>
          <p:nvPr/>
        </p:nvSpPr>
        <p:spPr bwMode="auto">
          <a:xfrm>
            <a:off x="19050" y="6527800"/>
            <a:ext cx="2895600" cy="246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79880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183313" y="6497638"/>
            <a:ext cx="2128837" cy="24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B77AD9AB-B621-47FD-8B08-77659035D59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87" r:id="rId1"/>
    <p:sldLayoutId id="2147484588" r:id="rId2"/>
    <p:sldLayoutId id="2147484589" r:id="rId3"/>
    <p:sldLayoutId id="2147484590" r:id="rId4"/>
    <p:sldLayoutId id="2147484591" r:id="rId5"/>
    <p:sldLayoutId id="2147484592" r:id="rId6"/>
    <p:sldLayoutId id="2147484593" r:id="rId7"/>
    <p:sldLayoutId id="2147484594" r:id="rId8"/>
    <p:sldLayoutId id="2147484595" r:id="rId9"/>
    <p:sldLayoutId id="2147484596" r:id="rId10"/>
    <p:sldLayoutId id="2147484597" r:id="rId11"/>
  </p:sldLayoutIdLst>
  <p:transition>
    <p:strips dir="rd"/>
  </p:transition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1"/>
          <p:cNvSpPr>
            <a:spLocks noChangeArrowheads="1"/>
          </p:cNvSpPr>
          <p:nvPr/>
        </p:nvSpPr>
        <p:spPr bwMode="auto">
          <a:xfrm>
            <a:off x="8413750" y="-6350"/>
            <a:ext cx="284163" cy="866775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80898" name="Rectangle 2"/>
          <p:cNvSpPr>
            <a:spLocks noChangeArrowheads="1"/>
          </p:cNvSpPr>
          <p:nvPr/>
        </p:nvSpPr>
        <p:spPr bwMode="auto">
          <a:xfrm>
            <a:off x="8697913" y="0"/>
            <a:ext cx="347662" cy="860425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184" dir="2700000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80899" name="Rectangle 3"/>
          <p:cNvSpPr>
            <a:spLocks noChangeArrowheads="1"/>
          </p:cNvSpPr>
          <p:nvPr/>
        </p:nvSpPr>
        <p:spPr bwMode="auto">
          <a:xfrm>
            <a:off x="8413750" y="6400800"/>
            <a:ext cx="284163" cy="4572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80900" name="Rectangle 4"/>
          <p:cNvSpPr>
            <a:spLocks noChangeArrowheads="1"/>
          </p:cNvSpPr>
          <p:nvPr/>
        </p:nvSpPr>
        <p:spPr bwMode="auto">
          <a:xfrm>
            <a:off x="8697913" y="6400800"/>
            <a:ext cx="347662" cy="4572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>
            <a:outerShdw dist="38252" dir="1290217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87046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15975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87047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77963"/>
            <a:ext cx="8172450" cy="4521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80903" name="Text Box 7"/>
          <p:cNvSpPr txBox="1">
            <a:spLocks noChangeArrowheads="1"/>
          </p:cNvSpPr>
          <p:nvPr/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80904" name="Text Box 8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80905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28838" cy="471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</a:tabLst>
              <a:defRPr sz="1000" smtClean="0">
                <a:solidFill>
                  <a:srgbClr val="898989"/>
                </a:solidFill>
                <a:latin typeface="+mj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971806F3-BC82-43A3-83BE-0DD603BEF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98" r:id="rId1"/>
    <p:sldLayoutId id="2147484599" r:id="rId2"/>
    <p:sldLayoutId id="2147484600" r:id="rId3"/>
    <p:sldLayoutId id="2147484601" r:id="rId4"/>
    <p:sldLayoutId id="2147484602" r:id="rId5"/>
    <p:sldLayoutId id="2147484603" r:id="rId6"/>
    <p:sldLayoutId id="2147484604" r:id="rId7"/>
    <p:sldLayoutId id="2147484605" r:id="rId8"/>
    <p:sldLayoutId id="2147484606" r:id="rId9"/>
    <p:sldLayoutId id="2147484607" r:id="rId10"/>
    <p:sldLayoutId id="2147484608" r:id="rId11"/>
  </p:sldLayoutIdLst>
  <p:transition>
    <p:strips dir="rd"/>
  </p:transition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6CB7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4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16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14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14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3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1400">
          <a:solidFill>
            <a:srgbClr val="595959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81922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88068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81924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81925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88076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88077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88078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81929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8807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81931" name="Rectangle 1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1932" name="Text Box 12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81933" name="Rectangle 1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1933A7F8-0297-426C-A655-D9A16763C2C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09" r:id="rId1"/>
    <p:sldLayoutId id="2147484610" r:id="rId2"/>
    <p:sldLayoutId id="2147484611" r:id="rId3"/>
    <p:sldLayoutId id="2147484612" r:id="rId4"/>
    <p:sldLayoutId id="2147484613" r:id="rId5"/>
    <p:sldLayoutId id="2147484614" r:id="rId6"/>
    <p:sldLayoutId id="2147484615" r:id="rId7"/>
    <p:sldLayoutId id="2147484616" r:id="rId8"/>
    <p:sldLayoutId id="2147484617" r:id="rId9"/>
    <p:sldLayoutId id="2147484618" r:id="rId10"/>
    <p:sldLayoutId id="2147484619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82946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89092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82948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82949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89100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89101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89102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82953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89094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82955" name="Rectangle 1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2956" name="Text Box 12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82957" name="Rectangle 1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BE6DA0E8-720C-4C8A-87E0-AFBB7EF2539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20" r:id="rId1"/>
    <p:sldLayoutId id="2147484621" r:id="rId2"/>
    <p:sldLayoutId id="2147484622" r:id="rId3"/>
    <p:sldLayoutId id="2147484623" r:id="rId4"/>
    <p:sldLayoutId id="2147484624" r:id="rId5"/>
    <p:sldLayoutId id="2147484625" r:id="rId6"/>
    <p:sldLayoutId id="2147484626" r:id="rId7"/>
    <p:sldLayoutId id="2147484627" r:id="rId8"/>
    <p:sldLayoutId id="2147484628" r:id="rId9"/>
    <p:sldLayoutId id="2147484629" r:id="rId10"/>
    <p:sldLayoutId id="2147484630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83970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90116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83972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83973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90124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90125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90126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83977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90118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83979" name="Rectangle 1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3980" name="Text Box 12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83981" name="Rectangle 1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71F5589E-F8CA-4A1D-9FB0-3DBED3E32AD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31" r:id="rId1"/>
    <p:sldLayoutId id="2147484632" r:id="rId2"/>
    <p:sldLayoutId id="2147484633" r:id="rId3"/>
    <p:sldLayoutId id="2147484634" r:id="rId4"/>
    <p:sldLayoutId id="2147484635" r:id="rId5"/>
    <p:sldLayoutId id="2147484636" r:id="rId6"/>
    <p:sldLayoutId id="2147484637" r:id="rId7"/>
    <p:sldLayoutId id="2147484638" r:id="rId8"/>
    <p:sldLayoutId id="2147484639" r:id="rId9"/>
    <p:sldLayoutId id="2147484640" r:id="rId10"/>
    <p:sldLayoutId id="2147484641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84994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91140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84996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84997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91148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91149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91150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85001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91142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85003" name="Rectangle 1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5004" name="Text Box 12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85005" name="Rectangle 1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422383BB-BB16-42D7-87C2-55FBA351C6B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42" r:id="rId1"/>
    <p:sldLayoutId id="2147484643" r:id="rId2"/>
    <p:sldLayoutId id="2147484644" r:id="rId3"/>
    <p:sldLayoutId id="2147484645" r:id="rId4"/>
    <p:sldLayoutId id="2147484646" r:id="rId5"/>
    <p:sldLayoutId id="2147484647" r:id="rId6"/>
    <p:sldLayoutId id="2147484648" r:id="rId7"/>
    <p:sldLayoutId id="2147484649" r:id="rId8"/>
    <p:sldLayoutId id="2147484650" r:id="rId9"/>
    <p:sldLayoutId id="2147484651" r:id="rId10"/>
    <p:sldLayoutId id="2147484652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86018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92164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86020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86021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92172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92173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92174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86025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92166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86027" name="Rectangle 1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6028" name="Text Box 12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86029" name="Rectangle 1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EC7E2D66-B9B7-4C8A-9C41-8E280C63927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53" r:id="rId1"/>
    <p:sldLayoutId id="2147484654" r:id="rId2"/>
    <p:sldLayoutId id="2147484655" r:id="rId3"/>
    <p:sldLayoutId id="2147484656" r:id="rId4"/>
    <p:sldLayoutId id="2147484657" r:id="rId5"/>
    <p:sldLayoutId id="2147484658" r:id="rId6"/>
    <p:sldLayoutId id="2147484659" r:id="rId7"/>
    <p:sldLayoutId id="2147484660" r:id="rId8"/>
    <p:sldLayoutId id="2147484661" r:id="rId9"/>
    <p:sldLayoutId id="2147484662" r:id="rId10"/>
    <p:sldLayoutId id="2147484663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87042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93188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87044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87045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93196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93197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93198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87049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9319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87051" name="Rectangle 1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7052" name="Text Box 12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87053" name="Rectangle 1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B704DEAC-E77B-4839-93F6-08AE3F57074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64" r:id="rId1"/>
    <p:sldLayoutId id="2147484665" r:id="rId2"/>
    <p:sldLayoutId id="2147484666" r:id="rId3"/>
    <p:sldLayoutId id="2147484667" r:id="rId4"/>
    <p:sldLayoutId id="2147484668" r:id="rId5"/>
    <p:sldLayoutId id="2147484669" r:id="rId6"/>
    <p:sldLayoutId id="2147484670" r:id="rId7"/>
    <p:sldLayoutId id="2147484671" r:id="rId8"/>
    <p:sldLayoutId id="2147484672" r:id="rId9"/>
    <p:sldLayoutId id="2147484673" r:id="rId10"/>
    <p:sldLayoutId id="2147484674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88066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94212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88068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88069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94220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94221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94222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88073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94214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88075" name="Rectangle 1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8076" name="Text Box 12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88077" name="Rectangle 1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A1E8EFD9-6250-4B40-8720-1823AB9107D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75" r:id="rId1"/>
    <p:sldLayoutId id="2147484676" r:id="rId2"/>
    <p:sldLayoutId id="2147484677" r:id="rId3"/>
    <p:sldLayoutId id="2147484678" r:id="rId4"/>
    <p:sldLayoutId id="2147484679" r:id="rId5"/>
    <p:sldLayoutId id="2147484680" r:id="rId6"/>
    <p:sldLayoutId id="2147484681" r:id="rId7"/>
    <p:sldLayoutId id="2147484682" r:id="rId8"/>
    <p:sldLayoutId id="2147484683" r:id="rId9"/>
    <p:sldLayoutId id="2147484684" r:id="rId10"/>
    <p:sldLayoutId id="2147484685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89090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95236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89092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89093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95244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95245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95246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89097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95238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89099" name="Rectangle 1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89100" name="Text Box 12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89101" name="Rectangle 1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64996AEE-451E-4FC2-BD15-43696C4D752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86" r:id="rId1"/>
    <p:sldLayoutId id="2147484687" r:id="rId2"/>
    <p:sldLayoutId id="2147484688" r:id="rId3"/>
    <p:sldLayoutId id="2147484689" r:id="rId4"/>
    <p:sldLayoutId id="2147484690" r:id="rId5"/>
    <p:sldLayoutId id="2147484691" r:id="rId6"/>
    <p:sldLayoutId id="2147484692" r:id="rId7"/>
    <p:sldLayoutId id="2147484693" r:id="rId8"/>
    <p:sldLayoutId id="2147484694" r:id="rId9"/>
    <p:sldLayoutId id="2147484695" r:id="rId10"/>
    <p:sldLayoutId id="2147484696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90114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96260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90116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90117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96268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96269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96270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90121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96262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90123" name="Rectangle 1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90124" name="Text Box 12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90125" name="Rectangle 1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947259D1-AF9C-490C-89DA-A642D461637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97" r:id="rId1"/>
    <p:sldLayoutId id="2147484698" r:id="rId2"/>
    <p:sldLayoutId id="2147484699" r:id="rId3"/>
    <p:sldLayoutId id="2147484700" r:id="rId4"/>
    <p:sldLayoutId id="2147484701" r:id="rId5"/>
    <p:sldLayoutId id="2147484702" r:id="rId6"/>
    <p:sldLayoutId id="2147484703" r:id="rId7"/>
    <p:sldLayoutId id="2147484704" r:id="rId8"/>
    <p:sldLayoutId id="2147484705" r:id="rId9"/>
    <p:sldLayoutId id="2147484706" r:id="rId10"/>
    <p:sldLayoutId id="2147484707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91138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97284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91140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91141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97292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97293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97294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91145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97286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91147" name="Rectangle 1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91148" name="Text Box 12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91149" name="Rectangle 1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B1BDD5F4-9595-4F29-93A2-9595554F2DA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08" r:id="rId1"/>
    <p:sldLayoutId id="2147484709" r:id="rId2"/>
    <p:sldLayoutId id="2147484710" r:id="rId3"/>
    <p:sldLayoutId id="2147484711" r:id="rId4"/>
    <p:sldLayoutId id="2147484712" r:id="rId5"/>
    <p:sldLayoutId id="2147484713" r:id="rId6"/>
    <p:sldLayoutId id="2147484714" r:id="rId7"/>
    <p:sldLayoutId id="2147484715" r:id="rId8"/>
    <p:sldLayoutId id="2147484716" r:id="rId9"/>
    <p:sldLayoutId id="2147484717" r:id="rId10"/>
    <p:sldLayoutId id="2147484718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Rectangle 1"/>
          <p:cNvSpPr>
            <a:spLocks noChangeArrowheads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EF4144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7153275" y="0"/>
            <a:ext cx="1990725" cy="6629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dist="38243" dir="5626692" algn="ctr" rotWithShape="0">
              <a:srgbClr val="000000">
                <a:alpha val="25041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grpSp>
        <p:nvGrpSpPr>
          <p:cNvPr id="98308" name="Group 3"/>
          <p:cNvGrpSpPr>
            <a:grpSpLocks/>
          </p:cNvGrpSpPr>
          <p:nvPr/>
        </p:nvGrpSpPr>
        <p:grpSpPr bwMode="auto">
          <a:xfrm>
            <a:off x="7153275" y="2058988"/>
            <a:ext cx="1985963" cy="2033587"/>
            <a:chOff x="4506" y="1297"/>
            <a:chExt cx="1251" cy="1281"/>
          </a:xfrm>
        </p:grpSpPr>
        <p:sp>
          <p:nvSpPr>
            <p:cNvPr id="92164" name="Rectangle 4"/>
            <p:cNvSpPr>
              <a:spLocks noChangeArrowheads="1"/>
            </p:cNvSpPr>
            <p:nvPr/>
          </p:nvSpPr>
          <p:spPr bwMode="auto">
            <a:xfrm>
              <a:off x="4506" y="1297"/>
              <a:ext cx="561" cy="1281"/>
            </a:xfrm>
            <a:prstGeom prst="rect">
              <a:avLst/>
            </a:prstGeom>
            <a:solidFill>
              <a:srgbClr val="006CB7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sp>
          <p:nvSpPr>
            <p:cNvPr id="92165" name="Rectangle 5"/>
            <p:cNvSpPr>
              <a:spLocks noChangeArrowheads="1"/>
            </p:cNvSpPr>
            <p:nvPr/>
          </p:nvSpPr>
          <p:spPr bwMode="auto">
            <a:xfrm>
              <a:off x="5070" y="1297"/>
              <a:ext cx="687" cy="1281"/>
            </a:xfrm>
            <a:prstGeom prst="rect">
              <a:avLst/>
            </a:prstGeom>
            <a:solidFill>
              <a:srgbClr val="EF414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buFont typeface="Times New Roman" pitchFamily="16" charset="0"/>
                <a:buNone/>
                <a:defRPr/>
              </a:pPr>
              <a:endParaRPr lang="es-ES"/>
            </a:p>
          </p:txBody>
        </p:sp>
        <p:pic>
          <p:nvPicPr>
            <p:cNvPr id="98316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569" y="1362"/>
              <a:ext cx="436" cy="3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98317" name="Picture 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131" y="1362"/>
              <a:ext cx="561" cy="22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98318" name="Picture 8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35" y="2442"/>
              <a:ext cx="560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sp>
        <p:nvSpPr>
          <p:cNvPr id="92169" name="Rectangle 9"/>
          <p:cNvSpPr>
            <a:spLocks noChangeArrowheads="1"/>
          </p:cNvSpPr>
          <p:nvPr/>
        </p:nvSpPr>
        <p:spPr bwMode="auto">
          <a:xfrm>
            <a:off x="4763" y="0"/>
            <a:ext cx="7148512" cy="6629400"/>
          </a:xfrm>
          <a:prstGeom prst="rect">
            <a:avLst/>
          </a:prstGeom>
          <a:solidFill>
            <a:srgbClr val="006CB7"/>
          </a:solidFill>
          <a:ln w="9525">
            <a:noFill/>
            <a:round/>
            <a:headEnd/>
            <a:tailEnd/>
          </a:ln>
          <a:effectLst>
            <a:outerShdw dist="37997" dir="3776964" algn="ctr" rotWithShape="0">
              <a:srgbClr val="000000">
                <a:alpha val="70016"/>
              </a:srgbClr>
            </a:outerShdw>
          </a:effectLst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9831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44700"/>
            <a:ext cx="6472238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92171" name="Rectangle 1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r>
              <a:rPr lang="en-US"/>
              <a:t>04/15/11</a:t>
            </a:r>
          </a:p>
        </p:txBody>
      </p:sp>
      <p:sp>
        <p:nvSpPr>
          <p:cNvPr id="92172" name="Text Box 12"/>
          <p:cNvSpPr txBox="1">
            <a:spLocks noChangeArrowheads="1"/>
          </p:cNvSpPr>
          <p:nvPr/>
        </p:nvSpPr>
        <p:spPr bwMode="auto">
          <a:xfrm>
            <a:off x="3124200" y="635635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es-ES"/>
          </a:p>
        </p:txBody>
      </p:sp>
      <p:sp>
        <p:nvSpPr>
          <p:cNvPr id="92173" name="Rectangle 1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723900" algn="l"/>
                <a:tab pos="1447800" algn="l"/>
              </a:tabLst>
              <a:defRPr sz="2400" smtClean="0">
                <a:solidFill>
                  <a:srgbClr val="000000"/>
                </a:solidFill>
                <a:latin typeface="+mn-lt"/>
                <a:ea typeface="DejaVu Sans Condensed" charset="0"/>
                <a:cs typeface="DejaVu Sans Condensed" charset="0"/>
              </a:defRPr>
            </a:lvl1pPr>
          </a:lstStyle>
          <a:p>
            <a:pPr>
              <a:defRPr/>
            </a:pPr>
            <a:fld id="{C62D0C8E-2F92-40B0-9981-A6C497B8107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19" r:id="rId1"/>
    <p:sldLayoutId id="2147484720" r:id="rId2"/>
    <p:sldLayoutId id="2147484721" r:id="rId3"/>
    <p:sldLayoutId id="2147484722" r:id="rId4"/>
    <p:sldLayoutId id="2147484723" r:id="rId5"/>
    <p:sldLayoutId id="2147484724" r:id="rId6"/>
    <p:sldLayoutId id="2147484725" r:id="rId7"/>
    <p:sldLayoutId id="2147484726" r:id="rId8"/>
    <p:sldLayoutId id="2147484727" r:id="rId9"/>
    <p:sldLayoutId id="2147484728" r:id="rId10"/>
    <p:sldLayoutId id="2147484729" r:id="rId11"/>
  </p:sldLayoutIdLst>
  <p:transition>
    <p:strips dir="rd"/>
  </p:transition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 b="1">
          <a:solidFill>
            <a:srgbClr val="000000"/>
          </a:solidFill>
          <a:latin typeface="Verdana" pitchFamily="32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0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0.xml"/><Relationship Id="rId4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0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0.xml"/><Relationship Id="rId4" Type="http://schemas.openxmlformats.org/officeDocument/2006/relationships/chart" Target="../charts/char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9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00.xml"/><Relationship Id="rId5" Type="http://schemas.openxmlformats.org/officeDocument/2006/relationships/chart" Target="../charts/chart6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05.xml"/><Relationship Id="rId5" Type="http://schemas.openxmlformats.org/officeDocument/2006/relationships/chart" Target="../charts/chart7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00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00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00.xml"/><Relationship Id="rId5" Type="http://schemas.openxmlformats.org/officeDocument/2006/relationships/chart" Target="../charts/chart8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00.xml"/><Relationship Id="rId5" Type="http://schemas.openxmlformats.org/officeDocument/2006/relationships/chart" Target="../charts/chart9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00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7.jpe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00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jpeg"/><Relationship Id="rId9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05.xml"/><Relationship Id="rId5" Type="http://schemas.openxmlformats.org/officeDocument/2006/relationships/chart" Target="../charts/chart10.xml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10.xml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00.xml"/><Relationship Id="rId4" Type="http://schemas.openxmlformats.org/officeDocument/2006/relationships/chart" Target="../charts/chart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00.xml"/><Relationship Id="rId4" Type="http://schemas.openxmlformats.org/officeDocument/2006/relationships/chart" Target="../charts/char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00.xml"/><Relationship Id="rId4" Type="http://schemas.openxmlformats.org/officeDocument/2006/relationships/chart" Target="../charts/char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0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10.xml"/><Relationship Id="rId5" Type="http://schemas.openxmlformats.org/officeDocument/2006/relationships/chart" Target="../charts/chart15.xml"/><Relationship Id="rId4" Type="http://schemas.openxmlformats.org/officeDocument/2006/relationships/chart" Target="../charts/char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00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00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00.xml"/><Relationship Id="rId5" Type="http://schemas.openxmlformats.org/officeDocument/2006/relationships/chart" Target="../charts/chart16.xml"/><Relationship Id="rId4" Type="http://schemas.openxmlformats.org/officeDocument/2006/relationships/image" Target="../media/image3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00.xml"/><Relationship Id="rId5" Type="http://schemas.openxmlformats.org/officeDocument/2006/relationships/chart" Target="../charts/chart17.xml"/><Relationship Id="rId4" Type="http://schemas.openxmlformats.org/officeDocument/2006/relationships/image" Target="../media/image3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10.xml"/><Relationship Id="rId5" Type="http://schemas.openxmlformats.org/officeDocument/2006/relationships/chart" Target="../charts/chart18.xml"/><Relationship Id="rId4" Type="http://schemas.openxmlformats.org/officeDocument/2006/relationships/image" Target="../media/image3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00.xml"/><Relationship Id="rId5" Type="http://schemas.openxmlformats.org/officeDocument/2006/relationships/chart" Target="../charts/chart19.xml"/><Relationship Id="rId4" Type="http://schemas.openxmlformats.org/officeDocument/2006/relationships/image" Target="../media/image3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00.xml"/><Relationship Id="rId6" Type="http://schemas.openxmlformats.org/officeDocument/2006/relationships/chart" Target="../charts/chart21.xml"/><Relationship Id="rId5" Type="http://schemas.openxmlformats.org/officeDocument/2006/relationships/chart" Target="../charts/chart20.xml"/><Relationship Id="rId4" Type="http://schemas.openxmlformats.org/officeDocument/2006/relationships/image" Target="../media/image3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00.xml"/><Relationship Id="rId5" Type="http://schemas.openxmlformats.org/officeDocument/2006/relationships/chart" Target="../charts/chart22.xml"/><Relationship Id="rId4" Type="http://schemas.openxmlformats.org/officeDocument/2006/relationships/image" Target="../media/image34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0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10.xml"/><Relationship Id="rId5" Type="http://schemas.openxmlformats.org/officeDocument/2006/relationships/chart" Target="../charts/chart23.xml"/><Relationship Id="rId4" Type="http://schemas.openxmlformats.org/officeDocument/2006/relationships/image" Target="../media/image35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10.xml"/><Relationship Id="rId5" Type="http://schemas.openxmlformats.org/officeDocument/2006/relationships/chart" Target="../charts/chart24.xml"/><Relationship Id="rId4" Type="http://schemas.openxmlformats.org/officeDocument/2006/relationships/image" Target="../media/image35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10.xml"/><Relationship Id="rId5" Type="http://schemas.openxmlformats.org/officeDocument/2006/relationships/image" Target="../media/image36.png"/><Relationship Id="rId4" Type="http://schemas.openxmlformats.org/officeDocument/2006/relationships/image" Target="../media/image35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1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10.xml"/><Relationship Id="rId4" Type="http://schemas.openxmlformats.org/officeDocument/2006/relationships/image" Target="../media/image35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5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10.xml"/><Relationship Id="rId5" Type="http://schemas.openxmlformats.org/officeDocument/2006/relationships/image" Target="../media/image7.jpeg"/><Relationship Id="rId4" Type="http://schemas.openxmlformats.org/officeDocument/2006/relationships/image" Target="../media/image38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0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chart" Target="../charts/chart26.xml"/><Relationship Id="rId1" Type="http://schemas.openxmlformats.org/officeDocument/2006/relationships/slideLayout" Target="../slideLayouts/slideLayout205.xml"/><Relationship Id="rId4" Type="http://schemas.openxmlformats.org/officeDocument/2006/relationships/image" Target="../media/image40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205.xml"/><Relationship Id="rId4" Type="http://schemas.openxmlformats.org/officeDocument/2006/relationships/image" Target="../media/image40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00.xml"/><Relationship Id="rId4" Type="http://schemas.openxmlformats.org/officeDocument/2006/relationships/image" Target="../media/image40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00.xml"/><Relationship Id="rId4" Type="http://schemas.openxmlformats.org/officeDocument/2006/relationships/image" Target="../media/image40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00.xml"/><Relationship Id="rId4" Type="http://schemas.openxmlformats.org/officeDocument/2006/relationships/image" Target="../media/image40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00.xml"/><Relationship Id="rId4" Type="http://schemas.openxmlformats.org/officeDocument/2006/relationships/image" Target="../media/image40.gif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0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0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00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00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00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00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0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9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00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00.xml"/><Relationship Id="rId4" Type="http://schemas.openxmlformats.org/officeDocument/2006/relationships/image" Target="../media/image52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00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00.xml"/><Relationship Id="rId4" Type="http://schemas.openxmlformats.org/officeDocument/2006/relationships/image" Target="../media/image57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00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02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00.xml"/><Relationship Id="rId4" Type="http://schemas.openxmlformats.org/officeDocument/2006/relationships/image" Target="../media/image66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00.xml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00.xml"/><Relationship Id="rId6" Type="http://schemas.openxmlformats.org/officeDocument/2006/relationships/image" Target="../media/image75.jpeg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00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00.xml"/><Relationship Id="rId4" Type="http://schemas.openxmlformats.org/officeDocument/2006/relationships/image" Target="../media/image80.jpeg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0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0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0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gif"/><Relationship Id="rId1" Type="http://schemas.openxmlformats.org/officeDocument/2006/relationships/slideLayout" Target="../slideLayouts/slideLayout20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8.xml"/><Relationship Id="rId1" Type="http://schemas.openxmlformats.org/officeDocument/2006/relationships/slideLayout" Target="../slideLayouts/slideLayout200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9.xml"/><Relationship Id="rId1" Type="http://schemas.openxmlformats.org/officeDocument/2006/relationships/slideLayout" Target="../slideLayouts/slideLayout200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01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00.xml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05.xml"/><Relationship Id="rId5" Type="http://schemas.openxmlformats.org/officeDocument/2006/relationships/image" Target="../media/image89.emf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C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Text Box 1"/>
          <p:cNvSpPr txBox="1">
            <a:spLocks noChangeArrowheads="1"/>
          </p:cNvSpPr>
          <p:nvPr/>
        </p:nvSpPr>
        <p:spPr bwMode="auto">
          <a:xfrm>
            <a:off x="1573534" y="1656457"/>
            <a:ext cx="7246938" cy="20605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cene3d>
              <a:camera prst="obliqueTopLef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3600" b="1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ekton Pro Ext" pitchFamily="34" charset="0"/>
                <a:cs typeface="Traditional Arabic" pitchFamily="2" charset="-78"/>
              </a:rPr>
              <a:t>CUENTA PUBLICA </a:t>
            </a:r>
            <a:br>
              <a:rPr lang="es-ES" sz="3600" b="1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ekton Pro Ext" pitchFamily="34" charset="0"/>
                <a:cs typeface="Traditional Arabic" pitchFamily="2" charset="-78"/>
              </a:rPr>
            </a:br>
            <a:r>
              <a:rPr lang="es-ES" sz="3600" b="1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ekton Pro Ext" pitchFamily="34" charset="0"/>
                <a:cs typeface="Traditional Arabic" pitchFamily="2" charset="-78"/>
              </a:rPr>
              <a:t>HOSPITAL DE VICUÑA GESTIÓN </a:t>
            </a:r>
            <a:r>
              <a:rPr lang="es-ES" sz="3600" b="1" dirty="0" smtClean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ekton Pro Ext" pitchFamily="34" charset="0"/>
                <a:cs typeface="Traditional Arabic" pitchFamily="2" charset="-78"/>
              </a:rPr>
              <a:t>2013</a:t>
            </a:r>
            <a:r>
              <a:rPr lang="es-ES" sz="3600" b="1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aditional Arabic" pitchFamily="2" charset="-78"/>
                <a:cs typeface="Traditional Arabic" pitchFamily="2" charset="-78"/>
              </a:rPr>
              <a:t/>
            </a:r>
            <a:br>
              <a:rPr lang="es-ES" sz="3600" b="1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raditional Arabic" pitchFamily="2" charset="-78"/>
                <a:cs typeface="Traditional Arabic" pitchFamily="2" charset="-78"/>
              </a:rPr>
            </a:br>
            <a:endParaRPr lang="es-ES" sz="3600" b="1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raditional Arabic" pitchFamily="2" charset="-78"/>
              <a:cs typeface="Traditional Arabic" pitchFamily="2" charset="-78"/>
            </a:endParaRPr>
          </a:p>
        </p:txBody>
      </p:sp>
      <p:sp>
        <p:nvSpPr>
          <p:cNvPr id="100355" name="Text Box 2"/>
          <p:cNvSpPr txBox="1">
            <a:spLocks noChangeArrowheads="1"/>
          </p:cNvSpPr>
          <p:nvPr/>
        </p:nvSpPr>
        <p:spPr bwMode="auto">
          <a:xfrm>
            <a:off x="4283968" y="4797152"/>
            <a:ext cx="4752528" cy="108012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 algn="r">
              <a:spcBef>
                <a:spcPts val="6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kton Pro Ext" pitchFamily="34" charset="0"/>
                <a:cs typeface="Traditional Arabic" pitchFamily="2" charset="-78"/>
              </a:rPr>
              <a:t>DR. JORGE ESPINOZA ROJAS</a:t>
            </a:r>
            <a:endParaRPr lang="es-ES" sz="2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ekton Pro Ext" pitchFamily="34" charset="0"/>
              <a:cs typeface="Traditional Arabic" pitchFamily="2" charset="-78"/>
            </a:endParaRPr>
          </a:p>
          <a:p>
            <a:pPr algn="r">
              <a:spcBef>
                <a:spcPts val="6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kton Pro Ext" pitchFamily="34" charset="0"/>
                <a:cs typeface="Traditional Arabic" pitchFamily="2" charset="-78"/>
              </a:rPr>
              <a:t>DIRECTOR </a:t>
            </a:r>
            <a:r>
              <a:rPr lang="es-E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kton Pro Ext" pitchFamily="34" charset="0"/>
                <a:cs typeface="Traditional Arabic" pitchFamily="2" charset="-78"/>
              </a:rPr>
              <a:t>HOSPITAL DE </a:t>
            </a:r>
            <a:r>
              <a:rPr lang="es-ES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kton Pro Ext" pitchFamily="34" charset="0"/>
                <a:cs typeface="Traditional Arabic" pitchFamily="2" charset="-78"/>
              </a:rPr>
              <a:t>VICUÑA</a:t>
            </a:r>
            <a:endParaRPr lang="es-ES" sz="2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ekton Pro Ext" pitchFamily="34" charset="0"/>
              <a:cs typeface="Traditional Arabic" pitchFamily="2" charset="-78"/>
            </a:endParaRPr>
          </a:p>
        </p:txBody>
      </p:sp>
      <p:sp>
        <p:nvSpPr>
          <p:cNvPr id="100356" name="Text Box 3"/>
          <p:cNvSpPr txBox="1">
            <a:spLocks noChangeArrowheads="1"/>
          </p:cNvSpPr>
          <p:nvPr/>
        </p:nvSpPr>
        <p:spPr bwMode="auto">
          <a:xfrm>
            <a:off x="5643563" y="6186488"/>
            <a:ext cx="34290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1600" dirty="0" smtClean="0">
                <a:solidFill>
                  <a:srgbClr val="FFFFFF"/>
                </a:solidFill>
                <a:latin typeface="Tekton Pro Ext" pitchFamily="34" charset="0"/>
                <a:cs typeface="Traditional Arabic" pitchFamily="2" charset="-78"/>
              </a:rPr>
              <a:t>10 de Marzo de 2014</a:t>
            </a:r>
          </a:p>
        </p:txBody>
      </p:sp>
      <p:grpSp>
        <p:nvGrpSpPr>
          <p:cNvPr id="7" name="6 Grupo"/>
          <p:cNvGrpSpPr/>
          <p:nvPr/>
        </p:nvGrpSpPr>
        <p:grpSpPr>
          <a:xfrm>
            <a:off x="910432" y="1765538"/>
            <a:ext cx="853256" cy="799366"/>
            <a:chOff x="899592" y="1700808"/>
            <a:chExt cx="853256" cy="799366"/>
          </a:xfrm>
        </p:grpSpPr>
        <p:pic>
          <p:nvPicPr>
            <p:cNvPr id="5" name="4 Imagen" descr="hospital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99592" y="1700808"/>
              <a:ext cx="853256" cy="799366"/>
            </a:xfrm>
            <a:prstGeom prst="rect">
              <a:avLst/>
            </a:prstGeom>
          </p:spPr>
        </p:pic>
        <p:sp>
          <p:nvSpPr>
            <p:cNvPr id="6" name="5 Cruz"/>
            <p:cNvSpPr/>
            <p:nvPr/>
          </p:nvSpPr>
          <p:spPr bwMode="auto">
            <a:xfrm rot="270396">
              <a:off x="1275938" y="1789122"/>
              <a:ext cx="432048" cy="432048"/>
            </a:xfrm>
            <a:prstGeom prst="plus">
              <a:avLst>
                <a:gd name="adj" fmla="val 31818"/>
              </a:avLst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perspectiveContrastingRightFacing"/>
              <a:lightRig rig="threePt" dir="t"/>
            </a:scene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endParaRPr kumimoji="0" lang="es-CL" sz="1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</a:endParaRPr>
            </a:p>
          </p:txBody>
        </p:sp>
      </p:grp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0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00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100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4" grpId="0"/>
      <p:bldP spid="100355" grpId="0"/>
      <p:bldP spid="10035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48072" y="4406900"/>
            <a:ext cx="7772400" cy="1362075"/>
          </a:xfrm>
        </p:spPr>
        <p:txBody>
          <a:bodyPr/>
          <a:lstStyle/>
          <a:p>
            <a:r>
              <a:rPr lang="es-ES" dirty="0" smtClean="0">
                <a:latin typeface="Cooper Black" pitchFamily="18" charset="0"/>
              </a:rPr>
              <a:t>Atención Abierta</a:t>
            </a:r>
            <a:endParaRPr lang="es-ES" dirty="0">
              <a:latin typeface="Cooper Black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lum bright="30000" contrast="-10000"/>
          </a:blip>
          <a:srcRect l="50024"/>
          <a:stretch>
            <a:fillRect/>
          </a:stretch>
        </p:blipFill>
        <p:spPr bwMode="auto">
          <a:xfrm>
            <a:off x="0" y="72008"/>
            <a:ext cx="1043608" cy="666936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81372833"/>
      </p:ext>
    </p:extLst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296416" y="512440"/>
            <a:ext cx="8236024" cy="900336"/>
          </a:xfrm>
        </p:spPr>
        <p:txBody>
          <a:bodyPr/>
          <a:lstStyle/>
          <a:p>
            <a:pPr algn="ctr"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sz="4000" b="1" dirty="0" smtClean="0">
                <a:latin typeface="Tekton Pro" pitchFamily="34" charset="0"/>
              </a:rPr>
              <a:t>Atenciones Otorgadas en APS 2013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07504" y="5949280"/>
            <a:ext cx="845487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259632" y="2996952"/>
            <a:ext cx="3646306" cy="819896"/>
          </a:xfrm>
          <a:prstGeom prst="rect">
            <a:avLst/>
          </a:prstGeom>
          <a:solidFill>
            <a:srgbClr val="0000CC"/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anchor="ctr" anchorCtr="0">
            <a:noAutofit/>
          </a:bodyPr>
          <a:lstStyle/>
          <a:p>
            <a:pPr algn="ctr"/>
            <a:r>
              <a:rPr lang="es-ES" sz="48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Total 2013</a:t>
            </a:r>
            <a:endParaRPr lang="es-CL" sz="4800" dirty="0">
              <a:solidFill>
                <a:schemeClr val="bg1"/>
              </a:solidFill>
            </a:endParaRPr>
          </a:p>
        </p:txBody>
      </p:sp>
      <p:sp>
        <p:nvSpPr>
          <p:cNvPr id="7" name="6 Flecha derecha"/>
          <p:cNvSpPr/>
          <p:nvPr/>
        </p:nvSpPr>
        <p:spPr bwMode="auto">
          <a:xfrm>
            <a:off x="5526714" y="3203892"/>
            <a:ext cx="720080" cy="442020"/>
          </a:xfrm>
          <a:prstGeom prst="rightArrow">
            <a:avLst/>
          </a:prstGeom>
          <a:solidFill>
            <a:srgbClr val="E32C07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es-CL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727458" y="3114936"/>
            <a:ext cx="1607567" cy="629904"/>
          </a:xfrm>
          <a:prstGeom prst="rect">
            <a:avLst/>
          </a:prstGeom>
          <a:solidFill>
            <a:srgbClr val="0000CC"/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anchor="ctr" anchorCtr="0">
            <a:noAutofit/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19822</a:t>
            </a:r>
            <a:endParaRPr lang="es-CL" sz="2800" dirty="0">
              <a:solidFill>
                <a:schemeClr val="bg1"/>
              </a:solidFill>
            </a:endParaRPr>
          </a:p>
        </p:txBody>
      </p:sp>
      <p:graphicFrame>
        <p:nvGraphicFramePr>
          <p:cNvPr id="10" name="1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42778246"/>
              </p:ext>
            </p:extLst>
          </p:nvPr>
        </p:nvGraphicFramePr>
        <p:xfrm>
          <a:off x="827584" y="1916832"/>
          <a:ext cx="7862232" cy="38164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711820256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Graphic spid="10" grpId="0">
        <p:bldAsOne/>
      </p:bldGraphic>
      <p:bldGraphic spid="10" grpId="1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513531" y="487387"/>
            <a:ext cx="8162925" cy="1141413"/>
          </a:xfrm>
        </p:spPr>
        <p:txBody>
          <a:bodyPr anchor="ctr"/>
          <a:lstStyle/>
          <a:p>
            <a:pPr algn="ctr"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sz="4000" b="1" dirty="0" smtClean="0">
                <a:latin typeface="Tekton Pro" pitchFamily="34" charset="0"/>
              </a:rPr>
              <a:t>Consultas hechas por profesionales  2013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95536" y="5805264"/>
            <a:ext cx="845487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aphicFrame>
        <p:nvGraphicFramePr>
          <p:cNvPr id="2" name="1 Gráfico"/>
          <p:cNvGraphicFramePr/>
          <p:nvPr>
            <p:extLst>
              <p:ext uri="{D42A27DB-BD31-4B8C-83A1-F6EECF244321}">
                <p14:modId xmlns:p14="http://schemas.microsoft.com/office/powerpoint/2010/main" val="3111731702"/>
              </p:ext>
            </p:extLst>
          </p:nvPr>
        </p:nvGraphicFramePr>
        <p:xfrm>
          <a:off x="179512" y="1916832"/>
          <a:ext cx="8749885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755576" y="188641"/>
            <a:ext cx="6982098" cy="864096"/>
          </a:xfrm>
        </p:spPr>
        <p:txBody>
          <a:bodyPr anchor="ctr"/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sz="4400" b="1" dirty="0" smtClean="0">
                <a:latin typeface="Tekton Pro" pitchFamily="34" charset="0"/>
                <a:cs typeface="Arial" pitchFamily="34" charset="0"/>
              </a:rPr>
              <a:t>Inasistencia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95536" y="5805264"/>
            <a:ext cx="845487" cy="792088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>
            <a:noFill/>
            <a:round/>
            <a:headEnd/>
            <a:tailEnd/>
          </a:ln>
        </p:spPr>
      </p:pic>
      <p:graphicFrame>
        <p:nvGraphicFramePr>
          <p:cNvPr id="2" name="1 Gráfico"/>
          <p:cNvGraphicFramePr/>
          <p:nvPr>
            <p:extLst>
              <p:ext uri="{D42A27DB-BD31-4B8C-83A1-F6EECF244321}">
                <p14:modId xmlns:p14="http://schemas.microsoft.com/office/powerpoint/2010/main" val="3319650308"/>
              </p:ext>
            </p:extLst>
          </p:nvPr>
        </p:nvGraphicFramePr>
        <p:xfrm>
          <a:off x="1835696" y="126876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" name="4 CuadroTexto"/>
          <p:cNvSpPr txBox="1"/>
          <p:nvPr/>
        </p:nvSpPr>
        <p:spPr>
          <a:xfrm>
            <a:off x="1619672" y="5517232"/>
            <a:ext cx="3024336" cy="648072"/>
          </a:xfrm>
          <a:prstGeom prst="rect">
            <a:avLst/>
          </a:prstGeom>
          <a:solidFill>
            <a:srgbClr val="E32C07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ctr" anchorCtr="0">
            <a:noAutofit/>
          </a:bodyPr>
          <a:lstStyle/>
          <a:p>
            <a:pPr algn="ctr"/>
            <a:r>
              <a:rPr lang="es-ES" dirty="0" err="1" smtClean="0">
                <a:latin typeface="+mj-lt"/>
              </a:rPr>
              <a:t>Prom</a:t>
            </a:r>
            <a:r>
              <a:rPr lang="es-ES" dirty="0" smtClean="0">
                <a:latin typeface="+mj-lt"/>
              </a:rPr>
              <a:t>. Día 2012: 35,7 Usuarios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5076056" y="5517232"/>
            <a:ext cx="3024336" cy="648072"/>
          </a:xfrm>
          <a:prstGeom prst="rect">
            <a:avLst/>
          </a:prstGeom>
          <a:solidFill>
            <a:srgbClr val="E32C07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ctr" anchorCtr="0">
            <a:noAutofit/>
          </a:bodyPr>
          <a:lstStyle/>
          <a:p>
            <a:pPr algn="ctr"/>
            <a:r>
              <a:rPr lang="es-ES" dirty="0" err="1" smtClean="0">
                <a:latin typeface="+mj-lt"/>
              </a:rPr>
              <a:t>Prom</a:t>
            </a:r>
            <a:r>
              <a:rPr lang="es-ES" dirty="0" smtClean="0">
                <a:latin typeface="+mj-lt"/>
              </a:rPr>
              <a:t>. Día 2013: 41,8 Usuarios</a:t>
            </a:r>
          </a:p>
        </p:txBody>
      </p:sp>
    </p:spTree>
    <p:extLst>
      <p:ext uri="{BB962C8B-B14F-4D97-AF65-F5344CB8AC3E}">
        <p14:creationId xmlns:p14="http://schemas.microsoft.com/office/powerpoint/2010/main" val="2378771048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5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4 Título"/>
          <p:cNvSpPr>
            <a:spLocks noGrp="1"/>
          </p:cNvSpPr>
          <p:nvPr>
            <p:ph type="ctrTitle"/>
          </p:nvPr>
        </p:nvSpPr>
        <p:spPr>
          <a:xfrm>
            <a:off x="107504" y="260648"/>
            <a:ext cx="8424936" cy="1295425"/>
          </a:xfrm>
        </p:spPr>
        <p:txBody>
          <a:bodyPr/>
          <a:lstStyle/>
          <a:p>
            <a:r>
              <a:rPr lang="es-ES_tradnl" sz="3600" b="1" dirty="0" smtClean="0">
                <a:latin typeface="Tekton Pro" pitchFamily="34" charset="0"/>
              </a:rPr>
              <a:t>Distribución de inasistencias, según SIDRA</a:t>
            </a:r>
            <a:endParaRPr lang="es-CL" sz="3600" b="1" dirty="0" smtClean="0">
              <a:latin typeface="Tekton Pro" pitchFamily="34" charset="0"/>
            </a:endParaRPr>
          </a:p>
        </p:txBody>
      </p:sp>
      <p:graphicFrame>
        <p:nvGraphicFramePr>
          <p:cNvPr id="5" name="2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12802808"/>
              </p:ext>
            </p:extLst>
          </p:nvPr>
        </p:nvGraphicFramePr>
        <p:xfrm>
          <a:off x="395536" y="1412776"/>
          <a:ext cx="8208912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07504" y="5877272"/>
            <a:ext cx="845487" cy="792088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>
            <a:noFill/>
            <a:round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84529391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395536" y="271363"/>
            <a:ext cx="7920879" cy="1141413"/>
          </a:xfrm>
        </p:spPr>
        <p:txBody>
          <a:bodyPr anchor="ctr"/>
          <a:lstStyle/>
          <a:p>
            <a:pPr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sz="4000" b="1" dirty="0" smtClean="0">
                <a:latin typeface="Tekton Pro" pitchFamily="34" charset="0"/>
              </a:rPr>
              <a:t>Bajo Control Programas de APS</a:t>
            </a:r>
          </a:p>
        </p:txBody>
      </p:sp>
      <p:graphicFrame>
        <p:nvGraphicFramePr>
          <p:cNvPr id="3" name="2 Gráfico"/>
          <p:cNvGraphicFramePr/>
          <p:nvPr>
            <p:extLst>
              <p:ext uri="{D42A27DB-BD31-4B8C-83A1-F6EECF244321}">
                <p14:modId xmlns:p14="http://schemas.microsoft.com/office/powerpoint/2010/main" val="2975798831"/>
              </p:ext>
            </p:extLst>
          </p:nvPr>
        </p:nvGraphicFramePr>
        <p:xfrm>
          <a:off x="818279" y="1484784"/>
          <a:ext cx="7776864" cy="47165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395536" y="5805264"/>
            <a:ext cx="845487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aphicFrame>
        <p:nvGraphicFramePr>
          <p:cNvPr id="2" name="1 Gráfico"/>
          <p:cNvGraphicFramePr/>
          <p:nvPr>
            <p:extLst>
              <p:ext uri="{D42A27DB-BD31-4B8C-83A1-F6EECF244321}">
                <p14:modId xmlns:p14="http://schemas.microsoft.com/office/powerpoint/2010/main" val="721171283"/>
              </p:ext>
            </p:extLst>
          </p:nvPr>
        </p:nvGraphicFramePr>
        <p:xfrm>
          <a:off x="1907704" y="1700808"/>
          <a:ext cx="5754303" cy="3960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" name="5 Rectángulo"/>
          <p:cNvSpPr/>
          <p:nvPr/>
        </p:nvSpPr>
        <p:spPr>
          <a:xfrm>
            <a:off x="6348809" y="3068960"/>
            <a:ext cx="1607567" cy="62990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anchor="ctr" anchorCtr="0">
            <a:noAutofit/>
          </a:bodyPr>
          <a:lstStyle/>
          <a:p>
            <a:pPr algn="ctr"/>
            <a:r>
              <a:rPr lang="es-CL" sz="2800" dirty="0" smtClean="0">
                <a:solidFill>
                  <a:schemeClr val="bg1"/>
                </a:solidFill>
              </a:rPr>
              <a:t>4751</a:t>
            </a:r>
            <a:endParaRPr lang="es-CL" sz="2800" dirty="0">
              <a:solidFill>
                <a:schemeClr val="bg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211933" y="2996952"/>
            <a:ext cx="3339664" cy="819896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anchor="ctr" anchorCtr="0">
            <a:noAutofit/>
          </a:bodyPr>
          <a:lstStyle/>
          <a:p>
            <a:pPr algn="ctr"/>
            <a:r>
              <a:rPr lang="es-ES" sz="48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Total</a:t>
            </a:r>
            <a:endParaRPr lang="es-CL" sz="4800" dirty="0">
              <a:solidFill>
                <a:schemeClr val="bg1"/>
              </a:solidFill>
            </a:endParaRPr>
          </a:p>
        </p:txBody>
      </p:sp>
      <p:sp>
        <p:nvSpPr>
          <p:cNvPr id="8" name="7 Flecha derecha"/>
          <p:cNvSpPr/>
          <p:nvPr/>
        </p:nvSpPr>
        <p:spPr bwMode="auto">
          <a:xfrm>
            <a:off x="5172373" y="3203892"/>
            <a:ext cx="720080" cy="442020"/>
          </a:xfrm>
          <a:prstGeom prst="rightArrow">
            <a:avLst/>
          </a:prstGeom>
          <a:solidFill>
            <a:srgbClr val="0070C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es-CL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8002937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2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2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2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2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2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2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2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2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2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2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2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2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2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2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2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2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2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2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2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2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2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2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2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2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2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2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2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2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2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2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25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Graphic spid="3" grpId="1">
        <p:bldAsOne/>
      </p:bldGraphic>
      <p:bldGraphic spid="2" grpId="0">
        <p:bldSub>
          <a:bldChart bld="categoryEl"/>
        </p:bldSub>
      </p:bldGraphic>
      <p:bldGraphic spid="2" grpId="1" uiExpand="1">
        <p:bldSub>
          <a:bldChart bld="categoryEl"/>
        </p:bldSub>
      </p:bldGraphic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5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5418138"/>
            <a:ext cx="2701925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1"/>
          <p:cNvSpPr txBox="1">
            <a:spLocks noChangeArrowheads="1"/>
          </p:cNvSpPr>
          <p:nvPr/>
        </p:nvSpPr>
        <p:spPr bwMode="auto">
          <a:xfrm>
            <a:off x="179512" y="152400"/>
            <a:ext cx="8174533" cy="11414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es-CL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006CB7"/>
                </a:solidFill>
                <a:effectLst/>
                <a:uLnTx/>
                <a:uFillTx/>
                <a:latin typeface="Tekton Pro" pitchFamily="34" charset="0"/>
                <a:ea typeface="+mj-ea"/>
                <a:cs typeface="Arial" pitchFamily="34" charset="0"/>
              </a:rPr>
              <a:t>Programa Chile Crece Contigo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395536" y="5805264"/>
            <a:ext cx="845487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1048814" y="1484784"/>
            <a:ext cx="3163146" cy="576063"/>
          </a:xfrm>
          <a:prstGeom prst="rect">
            <a:avLst/>
          </a:prstGeom>
          <a:gradFill flip="none" rotWithShape="1">
            <a:gsLst>
              <a:gs pos="0">
                <a:srgbClr val="F83710">
                  <a:shade val="30000"/>
                  <a:satMod val="115000"/>
                </a:srgbClr>
              </a:gs>
              <a:gs pos="50000">
                <a:srgbClr val="F83710">
                  <a:shade val="67500"/>
                  <a:satMod val="115000"/>
                </a:srgbClr>
              </a:gs>
              <a:gs pos="100000">
                <a:srgbClr val="F8371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anchor="ctr" anchorCtr="0">
            <a:noAutofit/>
          </a:bodyPr>
          <a:lstStyle/>
          <a:p>
            <a:pPr marL="0" lvl="1" indent="7938" algn="ctr"/>
            <a:r>
              <a:rPr lang="es-ES" sz="2000" b="1" dirty="0" smtClean="0">
                <a:solidFill>
                  <a:schemeClr val="bg1"/>
                </a:solidFill>
                <a:latin typeface="+mj-lt"/>
                <a:cs typeface="Arial" charset="0"/>
              </a:rPr>
              <a:t>Test DSM </a:t>
            </a:r>
            <a:r>
              <a:rPr lang="es-ES" sz="2000" b="1" dirty="0" smtClean="0">
                <a:solidFill>
                  <a:schemeClr val="bg1"/>
                </a:solidFill>
                <a:latin typeface="+mj-lt"/>
                <a:cs typeface="Arial" charset="0"/>
                <a:sym typeface="Wingdings" pitchFamily="2" charset="2"/>
              </a:rPr>
              <a:t> 312</a:t>
            </a:r>
            <a:endParaRPr lang="es-ES" sz="2000" b="1" dirty="0">
              <a:solidFill>
                <a:schemeClr val="bg1"/>
              </a:solidFill>
              <a:latin typeface="+mj-lt"/>
              <a:cs typeface="Arial" charset="0"/>
            </a:endParaRPr>
          </a:p>
        </p:txBody>
      </p:sp>
      <p:graphicFrame>
        <p:nvGraphicFramePr>
          <p:cNvPr id="2" name="1 Gráfico"/>
          <p:cNvGraphicFramePr/>
          <p:nvPr>
            <p:extLst>
              <p:ext uri="{D42A27DB-BD31-4B8C-83A1-F6EECF244321}">
                <p14:modId xmlns:p14="http://schemas.microsoft.com/office/powerpoint/2010/main" val="3346174992"/>
              </p:ext>
            </p:extLst>
          </p:nvPr>
        </p:nvGraphicFramePr>
        <p:xfrm>
          <a:off x="395536" y="2276872"/>
          <a:ext cx="4505349" cy="2232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2" name="11 Rectángulo"/>
          <p:cNvSpPr/>
          <p:nvPr/>
        </p:nvSpPr>
        <p:spPr>
          <a:xfrm>
            <a:off x="5421509" y="1484784"/>
            <a:ext cx="3163146" cy="1512168"/>
          </a:xfrm>
          <a:prstGeom prst="rect">
            <a:avLst/>
          </a:prstGeom>
          <a:gradFill flip="none" rotWithShape="1">
            <a:gsLst>
              <a:gs pos="0">
                <a:srgbClr val="F83710">
                  <a:shade val="30000"/>
                  <a:satMod val="115000"/>
                </a:srgbClr>
              </a:gs>
              <a:gs pos="50000">
                <a:srgbClr val="F83710">
                  <a:shade val="67500"/>
                  <a:satMod val="115000"/>
                </a:srgbClr>
              </a:gs>
              <a:gs pos="100000">
                <a:srgbClr val="F8371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anchor="ctr" anchorCtr="0">
            <a:noAutofit/>
          </a:bodyPr>
          <a:lstStyle/>
          <a:p>
            <a:pPr marL="0" lvl="1" indent="7938" algn="ctr"/>
            <a:r>
              <a:rPr lang="es-ES" sz="2000" b="1" dirty="0" smtClean="0">
                <a:solidFill>
                  <a:schemeClr val="bg1"/>
                </a:solidFill>
                <a:latin typeface="+mj-lt"/>
                <a:cs typeface="Arial" charset="0"/>
              </a:rPr>
              <a:t>Autocuidado: Estimulación y normas de Crianza </a:t>
            </a:r>
            <a:r>
              <a:rPr lang="es-ES" sz="2000" b="1" dirty="0" smtClean="0">
                <a:solidFill>
                  <a:schemeClr val="bg1"/>
                </a:solidFill>
                <a:latin typeface="+mj-lt"/>
                <a:cs typeface="Arial" charset="0"/>
                <a:sym typeface="Wingdings" pitchFamily="2" charset="2"/>
              </a:rPr>
              <a:t> 51</a:t>
            </a:r>
            <a:endParaRPr lang="es-ES" sz="2000" b="1" dirty="0">
              <a:solidFill>
                <a:schemeClr val="bg1"/>
              </a:solidFill>
              <a:latin typeface="+mj-lt"/>
              <a:cs typeface="Arial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123728" y="5274220"/>
            <a:ext cx="3163146" cy="863849"/>
          </a:xfrm>
          <a:prstGeom prst="rect">
            <a:avLst/>
          </a:prstGeom>
          <a:gradFill flip="none" rotWithShape="1">
            <a:gsLst>
              <a:gs pos="0">
                <a:srgbClr val="F83710">
                  <a:shade val="30000"/>
                  <a:satMod val="115000"/>
                </a:srgbClr>
              </a:gs>
              <a:gs pos="50000">
                <a:srgbClr val="F83710">
                  <a:shade val="67500"/>
                  <a:satMod val="115000"/>
                </a:srgbClr>
              </a:gs>
              <a:gs pos="100000">
                <a:srgbClr val="F8371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anchor="ctr" anchorCtr="0">
            <a:noAutofit/>
          </a:bodyPr>
          <a:lstStyle/>
          <a:p>
            <a:pPr marL="0" lvl="1" indent="7938" algn="ctr"/>
            <a:r>
              <a:rPr lang="es-ES" sz="2000" b="1" dirty="0" smtClean="0">
                <a:solidFill>
                  <a:schemeClr val="bg1"/>
                </a:solidFill>
                <a:latin typeface="+mj-lt"/>
                <a:cs typeface="Arial" charset="0"/>
              </a:rPr>
              <a:t>Visitas Domiciliarias </a:t>
            </a:r>
            <a:r>
              <a:rPr lang="es-ES" sz="2000" b="1" dirty="0" smtClean="0">
                <a:solidFill>
                  <a:schemeClr val="bg1"/>
                </a:solidFill>
                <a:latin typeface="+mj-lt"/>
                <a:cs typeface="Arial" charset="0"/>
                <a:sym typeface="Wingdings" pitchFamily="2" charset="2"/>
              </a:rPr>
              <a:t>41</a:t>
            </a:r>
            <a:endParaRPr lang="es-ES" sz="2000" b="1" dirty="0">
              <a:solidFill>
                <a:schemeClr val="bg1"/>
              </a:solidFill>
              <a:latin typeface="+mj-lt"/>
              <a:cs typeface="Arial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5441302" y="3429000"/>
            <a:ext cx="3163146" cy="1512168"/>
          </a:xfrm>
          <a:prstGeom prst="rect">
            <a:avLst/>
          </a:prstGeom>
          <a:gradFill flip="none" rotWithShape="1">
            <a:gsLst>
              <a:gs pos="0">
                <a:srgbClr val="F83710">
                  <a:shade val="30000"/>
                  <a:satMod val="115000"/>
                </a:srgbClr>
              </a:gs>
              <a:gs pos="50000">
                <a:srgbClr val="F83710">
                  <a:shade val="67500"/>
                  <a:satMod val="115000"/>
                </a:srgbClr>
              </a:gs>
              <a:gs pos="100000">
                <a:srgbClr val="F8371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anchor="ctr" anchorCtr="0">
            <a:noAutofit/>
          </a:bodyPr>
          <a:lstStyle/>
          <a:p>
            <a:pPr marL="0" lvl="1" indent="7938" algn="ctr"/>
            <a:r>
              <a:rPr lang="es-ES" sz="2000" b="1" dirty="0" smtClean="0">
                <a:solidFill>
                  <a:schemeClr val="bg1"/>
                </a:solidFill>
                <a:latin typeface="+mj-lt"/>
                <a:cs typeface="Arial" charset="0"/>
              </a:rPr>
              <a:t>Estimulación Competencias Parentales: 5</a:t>
            </a:r>
            <a:endParaRPr lang="es-ES" sz="2000" b="1" dirty="0">
              <a:solidFill>
                <a:schemeClr val="bg1"/>
              </a:solidFill>
              <a:latin typeface="+mj-lt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0167007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5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Graphic spid="2" grpId="0">
        <p:bldAsOne/>
      </p:bldGraphic>
      <p:bldP spid="12" grpId="0" animBg="1"/>
      <p:bldP spid="13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152400" y="152400"/>
            <a:ext cx="8162925" cy="1141413"/>
          </a:xfrm>
        </p:spPr>
        <p:txBody>
          <a:bodyPr anchor="ctr"/>
          <a:lstStyle/>
          <a:p>
            <a:pPr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sz="4000" b="1" dirty="0" smtClean="0">
                <a:latin typeface="Tekton Pro" pitchFamily="34" charset="0"/>
                <a:cs typeface="Arial" pitchFamily="34" charset="0"/>
              </a:rPr>
              <a:t>Programa de Salud Mental</a:t>
            </a:r>
          </a:p>
        </p:txBody>
      </p:sp>
      <p:pic>
        <p:nvPicPr>
          <p:cNvPr id="8" name="Picture 4" descr="http://t1.gstatic.com/images?q=tbn:ANd9GcScgU9JKOoqLCJhn5LyHFcjVGnWy74L6BqVNby_8KLkVPgTBLLS4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83872" y="1"/>
            <a:ext cx="832011" cy="980728"/>
          </a:xfrm>
          <a:prstGeom prst="rect">
            <a:avLst/>
          </a:prstGeom>
          <a:noFill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251520" y="5877272"/>
            <a:ext cx="845487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3" name="2 Marcador de contenido"/>
          <p:cNvSpPr>
            <a:spLocks noGrp="1"/>
          </p:cNvSpPr>
          <p:nvPr>
            <p:ph idx="1"/>
          </p:nvPr>
        </p:nvSpPr>
        <p:spPr>
          <a:xfrm>
            <a:off x="2699792" y="1484784"/>
            <a:ext cx="2774082" cy="792088"/>
          </a:xfr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indent="0" algn="ctr" eaLnBrk="1" hangingPunct="1">
              <a:buFont typeface="Times New Roman" pitchFamily="18" charset="0"/>
              <a:buNone/>
            </a:pPr>
            <a:r>
              <a:rPr lang="es-ES" sz="1800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5 Componentes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537000" y="3125697"/>
            <a:ext cx="1811896" cy="62990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anchor="ctr" anchorCtr="0">
            <a:noAutofit/>
          </a:bodyPr>
          <a:lstStyle/>
          <a:p>
            <a:pPr algn="ctr"/>
            <a:r>
              <a:rPr lang="es-CL" sz="2400" dirty="0" smtClean="0">
                <a:solidFill>
                  <a:schemeClr val="bg1"/>
                </a:solidFill>
              </a:rPr>
              <a:t>Depresión</a:t>
            </a:r>
            <a:endParaRPr lang="es-CL" sz="2400" dirty="0">
              <a:solidFill>
                <a:schemeClr val="bg1"/>
              </a:solidFill>
            </a:endParaRPr>
          </a:p>
        </p:txBody>
      </p:sp>
      <p:sp>
        <p:nvSpPr>
          <p:cNvPr id="17" name="16 Flecha derecha"/>
          <p:cNvSpPr/>
          <p:nvPr/>
        </p:nvSpPr>
        <p:spPr bwMode="auto">
          <a:xfrm rot="8166315">
            <a:off x="1968761" y="2382561"/>
            <a:ext cx="720080" cy="442020"/>
          </a:xfrm>
          <a:prstGeom prst="rightArrow">
            <a:avLst/>
          </a:prstGeom>
          <a:solidFill>
            <a:srgbClr val="0070C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es-CL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4771562" y="3861048"/>
            <a:ext cx="4120918" cy="1152128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anchor="ctr" anchorCtr="0">
            <a:noAutofit/>
          </a:bodyPr>
          <a:lstStyle/>
          <a:p>
            <a:pPr algn="ctr"/>
            <a:r>
              <a:rPr lang="es-CL" sz="2400" dirty="0" smtClean="0">
                <a:solidFill>
                  <a:schemeClr val="bg1"/>
                </a:solidFill>
              </a:rPr>
              <a:t>Consumo Perjudicial o Dependencia Oh y Drogas &lt; 20 años</a:t>
            </a:r>
            <a:endParaRPr lang="es-CL" sz="2400" dirty="0">
              <a:solidFill>
                <a:schemeClr val="bg1"/>
              </a:solidFill>
            </a:endParaRPr>
          </a:p>
        </p:txBody>
      </p:sp>
      <p:sp>
        <p:nvSpPr>
          <p:cNvPr id="20" name="19 Flecha derecha"/>
          <p:cNvSpPr/>
          <p:nvPr/>
        </p:nvSpPr>
        <p:spPr bwMode="auto">
          <a:xfrm rot="5400000">
            <a:off x="4634373" y="2862572"/>
            <a:ext cx="1181371" cy="442020"/>
          </a:xfrm>
          <a:prstGeom prst="rightArrow">
            <a:avLst/>
          </a:prstGeom>
          <a:solidFill>
            <a:srgbClr val="0070C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es-CL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5868144" y="2625669"/>
            <a:ext cx="2952328" cy="731323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anchor="ctr" anchorCtr="0">
            <a:noAutofit/>
          </a:bodyPr>
          <a:lstStyle/>
          <a:p>
            <a:pPr algn="ctr"/>
            <a:r>
              <a:rPr lang="es-CL" sz="2400" dirty="0" smtClean="0">
                <a:solidFill>
                  <a:schemeClr val="bg1"/>
                </a:solidFill>
              </a:rPr>
              <a:t>Salud Mental </a:t>
            </a:r>
            <a:r>
              <a:rPr lang="es-CL" sz="2400" dirty="0" err="1" smtClean="0">
                <a:solidFill>
                  <a:schemeClr val="bg1"/>
                </a:solidFill>
              </a:rPr>
              <a:t>Infanto</a:t>
            </a:r>
            <a:r>
              <a:rPr lang="es-CL" sz="2400" dirty="0" smtClean="0">
                <a:solidFill>
                  <a:schemeClr val="bg1"/>
                </a:solidFill>
              </a:rPr>
              <a:t>- Juvenil</a:t>
            </a:r>
            <a:endParaRPr lang="es-CL" sz="2400" dirty="0">
              <a:solidFill>
                <a:schemeClr val="bg1"/>
              </a:solidFill>
            </a:endParaRPr>
          </a:p>
        </p:txBody>
      </p:sp>
      <p:sp>
        <p:nvSpPr>
          <p:cNvPr id="22" name="21 Flecha derecha"/>
          <p:cNvSpPr/>
          <p:nvPr/>
        </p:nvSpPr>
        <p:spPr bwMode="auto">
          <a:xfrm rot="2950859">
            <a:off x="5681564" y="1998963"/>
            <a:ext cx="720080" cy="442020"/>
          </a:xfrm>
          <a:prstGeom prst="rightArrow">
            <a:avLst/>
          </a:prstGeom>
          <a:solidFill>
            <a:srgbClr val="0070C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es-CL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1907704" y="5309652"/>
            <a:ext cx="5532152" cy="783643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anchor="ctr" anchorCtr="0">
            <a:noAutofit/>
          </a:bodyPr>
          <a:lstStyle/>
          <a:p>
            <a:pPr algn="ctr"/>
            <a:r>
              <a:rPr lang="es-CL" sz="2400" dirty="0" smtClean="0">
                <a:solidFill>
                  <a:schemeClr val="bg1"/>
                </a:solidFill>
              </a:rPr>
              <a:t>Prevención y Tratamiento Integral OH y Drogas</a:t>
            </a:r>
            <a:endParaRPr lang="es-CL" sz="2400" dirty="0">
              <a:solidFill>
                <a:schemeClr val="bg1"/>
              </a:solidFill>
            </a:endParaRPr>
          </a:p>
        </p:txBody>
      </p:sp>
      <p:sp>
        <p:nvSpPr>
          <p:cNvPr id="24" name="23 Flecha derecha"/>
          <p:cNvSpPr/>
          <p:nvPr/>
        </p:nvSpPr>
        <p:spPr bwMode="auto">
          <a:xfrm rot="5400000">
            <a:off x="3102849" y="3534053"/>
            <a:ext cx="2516226" cy="442020"/>
          </a:xfrm>
          <a:prstGeom prst="rightArrow">
            <a:avLst/>
          </a:prstGeom>
          <a:solidFill>
            <a:srgbClr val="0070C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es-CL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2578424" y="4005064"/>
            <a:ext cx="1345504" cy="62990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anchor="ctr" anchorCtr="0">
            <a:noAutofit/>
          </a:bodyPr>
          <a:lstStyle/>
          <a:p>
            <a:pPr algn="ctr"/>
            <a:r>
              <a:rPr lang="es-CL" sz="2400" dirty="0" smtClean="0">
                <a:solidFill>
                  <a:schemeClr val="bg1"/>
                </a:solidFill>
              </a:rPr>
              <a:t>VIF</a:t>
            </a:r>
            <a:endParaRPr lang="es-CL" sz="2400" dirty="0">
              <a:solidFill>
                <a:schemeClr val="bg1"/>
              </a:solidFill>
            </a:endParaRPr>
          </a:p>
        </p:txBody>
      </p:sp>
      <p:sp>
        <p:nvSpPr>
          <p:cNvPr id="26" name="25 Flecha derecha"/>
          <p:cNvSpPr/>
          <p:nvPr/>
        </p:nvSpPr>
        <p:spPr bwMode="auto">
          <a:xfrm rot="5400000">
            <a:off x="2688495" y="2864234"/>
            <a:ext cx="1184695" cy="442020"/>
          </a:xfrm>
          <a:prstGeom prst="rightArrow">
            <a:avLst/>
          </a:prstGeom>
          <a:solidFill>
            <a:srgbClr val="0070C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es-CL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75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2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25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000"/>
                            </p:stCondLst>
                            <p:childTnLst>
                              <p:par>
                                <p:cTn id="4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87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 animBg="1"/>
      <p:bldP spid="15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152400" y="152400"/>
            <a:ext cx="8162925" cy="1141413"/>
          </a:xfrm>
        </p:spPr>
        <p:txBody>
          <a:bodyPr anchor="ctr"/>
          <a:lstStyle/>
          <a:p>
            <a:pPr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sz="4000" b="1" dirty="0" smtClean="0">
                <a:latin typeface="Tekton Pro" pitchFamily="34" charset="0"/>
                <a:cs typeface="Arial" pitchFamily="34" charset="0"/>
              </a:rPr>
              <a:t>Programa de Salud Mental</a:t>
            </a:r>
          </a:p>
        </p:txBody>
      </p:sp>
      <p:sp>
        <p:nvSpPr>
          <p:cNvPr id="132099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683568" y="1412776"/>
            <a:ext cx="2773511" cy="556667"/>
          </a:xfrm>
        </p:spPr>
        <p:txBody>
          <a:bodyPr anchor="ctr"/>
          <a:lstStyle/>
          <a:p>
            <a:pPr>
              <a:buNone/>
              <a:defRPr/>
            </a:pPr>
            <a:r>
              <a:rPr lang="es-ES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Algunas Actividades</a:t>
            </a:r>
            <a:endParaRPr lang="es-ES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4" descr="http://t1.gstatic.com/images?q=tbn:ANd9GcScgU9JKOoqLCJhn5LyHFcjVGnWy74L6BqVNby_8KLkVPgTBLLS4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83872" y="1"/>
            <a:ext cx="832011" cy="980728"/>
          </a:xfrm>
          <a:prstGeom prst="rect">
            <a:avLst/>
          </a:prstGeom>
          <a:noFill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251520" y="5877272"/>
            <a:ext cx="845487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3" name="2 Marcador de contenido"/>
          <p:cNvSpPr>
            <a:spLocks noGrp="1"/>
          </p:cNvSpPr>
          <p:nvPr>
            <p:ph idx="1"/>
          </p:nvPr>
        </p:nvSpPr>
        <p:spPr>
          <a:xfrm>
            <a:off x="2627784" y="2276872"/>
            <a:ext cx="2774082" cy="792088"/>
          </a:xfr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indent="0" algn="ctr" eaLnBrk="1" hangingPunct="1">
              <a:buFont typeface="Times New Roman" pitchFamily="18" charset="0"/>
              <a:buNone/>
            </a:pPr>
            <a:r>
              <a:rPr lang="es-ES" sz="1800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Taller de Pintura</a:t>
            </a: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7323" y="3206373"/>
            <a:ext cx="3022553" cy="22669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93" y="3212976"/>
            <a:ext cx="2976330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2 Marcador de contenido"/>
          <p:cNvSpPr txBox="1">
            <a:spLocks/>
          </p:cNvSpPr>
          <p:nvPr/>
        </p:nvSpPr>
        <p:spPr bwMode="auto">
          <a:xfrm>
            <a:off x="3022054" y="2204864"/>
            <a:ext cx="2774082" cy="792088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marL="342900" indent="-3429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•"/>
              <a:defRPr sz="20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49263" rtl="0" eaLnBrk="0" fontAlgn="base" hangingPunct="0">
              <a:spcBef>
                <a:spcPts val="7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–"/>
              <a:defRPr sz="28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49263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•"/>
              <a:defRPr sz="16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49263" rtl="0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–"/>
              <a:defRPr sz="14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49263" rtl="0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defRPr sz="14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49263" rtl="0" fontAlgn="base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14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49263" rtl="0" fontAlgn="base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14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49263" rtl="0" fontAlgn="base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14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49263" rtl="0" fontAlgn="base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14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 typeface="Times New Roman" pitchFamily="18" charset="0"/>
              <a:buNone/>
            </a:pPr>
            <a:r>
              <a:rPr lang="es-ES" sz="1800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Charlas Colegio Leonardo Da Vinci</a:t>
            </a: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3429000"/>
            <a:ext cx="3923928" cy="29429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55197074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2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50"/>
                            </p:stCondLst>
                            <p:childTnLst>
                              <p:par>
                                <p:cTn id="2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099" grpId="0" build="p"/>
      <p:bldP spid="13" grpId="0" build="p" animBg="1"/>
      <p:bldP spid="13" grpId="1" build="p" animBg="1"/>
      <p:bldP spid="10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 txBox="1">
            <a:spLocks noChangeArrowheads="1"/>
          </p:cNvSpPr>
          <p:nvPr/>
        </p:nvSpPr>
        <p:spPr bwMode="auto">
          <a:xfrm>
            <a:off x="270129" y="339949"/>
            <a:ext cx="7902271" cy="712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sz="4000" b="1" kern="0" dirty="0">
                <a:solidFill>
                  <a:srgbClr val="006CB7"/>
                </a:solidFill>
                <a:latin typeface="Tekton Pro" pitchFamily="34" charset="0"/>
                <a:ea typeface="+mj-ea"/>
                <a:cs typeface="+mj-cs"/>
              </a:rPr>
              <a:t>Programa de </a:t>
            </a:r>
            <a:r>
              <a:rPr lang="es-CL" sz="4000" b="1" kern="0" dirty="0" smtClean="0">
                <a:solidFill>
                  <a:srgbClr val="006CB7"/>
                </a:solidFill>
                <a:latin typeface="Tekton Pro" pitchFamily="34" charset="0"/>
                <a:ea typeface="+mj-ea"/>
                <a:cs typeface="+mj-cs"/>
              </a:rPr>
              <a:t>Rehabilitación </a:t>
            </a:r>
            <a:endParaRPr lang="es-CL" sz="4000" b="1" kern="0" dirty="0">
              <a:solidFill>
                <a:srgbClr val="006CB7"/>
              </a:solidFill>
              <a:latin typeface="Tekton Pro" pitchFamily="34" charset="0"/>
              <a:ea typeface="+mj-ea"/>
              <a:cs typeface="+mj-cs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70129" y="5877272"/>
            <a:ext cx="845487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467842" name="Picture 2" descr="http://t0.gstatic.com/images?q=tbn:ANd9GcSXk_aos2rLCp0u3MyO26Zmz5r79Y3_KsEaFDYAM6vYEqle02jJ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8384" y="936104"/>
            <a:ext cx="1076446" cy="1052736"/>
          </a:xfrm>
          <a:prstGeom prst="rect">
            <a:avLst/>
          </a:prstGeom>
          <a:noFill/>
        </p:spPr>
      </p:pic>
      <p:graphicFrame>
        <p:nvGraphicFramePr>
          <p:cNvPr id="3" name="2 Gráfico"/>
          <p:cNvGraphicFramePr/>
          <p:nvPr>
            <p:extLst>
              <p:ext uri="{D42A27DB-BD31-4B8C-83A1-F6EECF244321}">
                <p14:modId xmlns:p14="http://schemas.microsoft.com/office/powerpoint/2010/main" val="486699964"/>
              </p:ext>
            </p:extLst>
          </p:nvPr>
        </p:nvGraphicFramePr>
        <p:xfrm>
          <a:off x="467544" y="1458842"/>
          <a:ext cx="8208912" cy="47683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504530528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1 Título"/>
          <p:cNvSpPr>
            <a:spLocks noGrp="1"/>
          </p:cNvSpPr>
          <p:nvPr>
            <p:ph type="title"/>
          </p:nvPr>
        </p:nvSpPr>
        <p:spPr>
          <a:xfrm>
            <a:off x="270129" y="202530"/>
            <a:ext cx="8478335" cy="1138238"/>
          </a:xfrm>
        </p:spPr>
        <p:txBody>
          <a:bodyPr anchor="ctr"/>
          <a:lstStyle/>
          <a:p>
            <a:pPr eaLnBrk="1" hangingPunct="1"/>
            <a:r>
              <a:rPr lang="es-ES" sz="3200" b="1" dirty="0" smtClean="0">
                <a:latin typeface="Tekton Pro" pitchFamily="34" charset="0"/>
              </a:rPr>
              <a:t>Programa de Ayudas Técnicas – GES</a:t>
            </a:r>
            <a:br>
              <a:rPr lang="es-ES" sz="3200" b="1" dirty="0" smtClean="0">
                <a:latin typeface="Tekton Pro" pitchFamily="34" charset="0"/>
              </a:rPr>
            </a:br>
            <a:r>
              <a:rPr lang="es-ES" sz="3200" b="1" dirty="0" smtClean="0">
                <a:latin typeface="Tekton Pro" pitchFamily="34" charset="0"/>
              </a:rPr>
              <a:t>Comparación 2012 - 2013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70129" y="5877272"/>
            <a:ext cx="845487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" name="Picture 2" descr="http://t0.gstatic.com/images?q=tbn:ANd9GcSXk_aos2rLCp0u3MyO26Zmz5r79Y3_KsEaFDYAM6vYEqle02jJ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2058" y="5256584"/>
            <a:ext cx="1076446" cy="1052736"/>
          </a:xfrm>
          <a:prstGeom prst="rect">
            <a:avLst/>
          </a:prstGeom>
          <a:noFill/>
        </p:spPr>
      </p:pic>
      <p:graphicFrame>
        <p:nvGraphicFramePr>
          <p:cNvPr id="3" name="2 Gráfico"/>
          <p:cNvGraphicFramePr/>
          <p:nvPr>
            <p:extLst>
              <p:ext uri="{D42A27DB-BD31-4B8C-83A1-F6EECF244321}">
                <p14:modId xmlns:p14="http://schemas.microsoft.com/office/powerpoint/2010/main" val="109000777"/>
              </p:ext>
            </p:extLst>
          </p:nvPr>
        </p:nvGraphicFramePr>
        <p:xfrm>
          <a:off x="713254" y="1556791"/>
          <a:ext cx="7450991" cy="43411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1 Título"/>
          <p:cNvSpPr>
            <a:spLocks noGrp="1"/>
          </p:cNvSpPr>
          <p:nvPr>
            <p:ph type="title"/>
          </p:nvPr>
        </p:nvSpPr>
        <p:spPr>
          <a:xfrm>
            <a:off x="270129" y="202530"/>
            <a:ext cx="8478335" cy="1138238"/>
          </a:xfrm>
        </p:spPr>
        <p:txBody>
          <a:bodyPr anchor="ctr"/>
          <a:lstStyle/>
          <a:p>
            <a:pPr eaLnBrk="1" hangingPunct="1"/>
            <a:r>
              <a:rPr lang="es-ES" sz="4000" b="1" dirty="0" smtClean="0">
                <a:latin typeface="Tekton Pro" pitchFamily="34" charset="0"/>
              </a:rPr>
              <a:t>Comité Mal Nutrición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70129" y="5877272"/>
            <a:ext cx="845487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967926" y="1628800"/>
            <a:ext cx="7132466" cy="1728192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anchor="ctr" anchorCtr="0">
            <a:noAutofit/>
          </a:bodyPr>
          <a:lstStyle/>
          <a:p>
            <a:pPr algn="ctr"/>
            <a:r>
              <a:rPr lang="es-CL" sz="2400" dirty="0" smtClean="0">
                <a:solidFill>
                  <a:schemeClr val="bg1"/>
                </a:solidFill>
              </a:rPr>
              <a:t>Conformado por distintos profesionales de la salud, que estudia los casos  de niños malnutridos, crea estrategias de tratamiento, como también crea estrategias para evitar llegar a la malnutrición.</a:t>
            </a:r>
            <a:endParaRPr lang="es-CL" sz="2400" dirty="0">
              <a:solidFill>
                <a:schemeClr val="bg1"/>
              </a:solidFill>
            </a:endParaRPr>
          </a:p>
        </p:txBody>
      </p:sp>
      <p:sp>
        <p:nvSpPr>
          <p:cNvPr id="8" name="7 Flecha derecha"/>
          <p:cNvSpPr/>
          <p:nvPr/>
        </p:nvSpPr>
        <p:spPr bwMode="auto">
          <a:xfrm rot="5400000">
            <a:off x="4131292" y="3568030"/>
            <a:ext cx="576064" cy="442020"/>
          </a:xfrm>
          <a:prstGeom prst="rightArrow">
            <a:avLst/>
          </a:prstGeom>
          <a:solidFill>
            <a:srgbClr val="0070C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es-CL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120054" y="4149080"/>
            <a:ext cx="4824536" cy="675456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anchor="ctr" anchorCtr="0">
            <a:noAutofit/>
          </a:bodyPr>
          <a:lstStyle/>
          <a:p>
            <a:pPr algn="ctr"/>
            <a:r>
              <a:rPr lang="es-CL" sz="2400" dirty="0" smtClean="0">
                <a:solidFill>
                  <a:schemeClr val="bg1"/>
                </a:solidFill>
              </a:rPr>
              <a:t>Actividades con la comunidad.</a:t>
            </a:r>
            <a:endParaRPr lang="es-CL" sz="2400" dirty="0">
              <a:solidFill>
                <a:schemeClr val="bg1"/>
              </a:solidFill>
            </a:endParaRPr>
          </a:p>
        </p:txBody>
      </p:sp>
      <p:pic>
        <p:nvPicPr>
          <p:cNvPr id="1026" name="Picture 2" descr="https://encrypted-tbn0.gstatic.com/images?q=tbn:ANd9GcS7dRx8YWILE56a-R0H_Y3ceEwgN8KD0vWQd9nAYfYtaedyr13JcRlr3rt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7747" y="90286"/>
            <a:ext cx="1190677" cy="1250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2211338" y="5661248"/>
            <a:ext cx="4661244" cy="675456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anchor="ctr" anchorCtr="0">
            <a:noAutofit/>
          </a:bodyPr>
          <a:lstStyle/>
          <a:p>
            <a:pPr algn="ctr"/>
            <a:r>
              <a:rPr lang="es-CL" sz="2800" b="1" dirty="0" smtClean="0">
                <a:solidFill>
                  <a:schemeClr val="bg1"/>
                </a:solidFill>
              </a:rPr>
              <a:t>I Corrida y </a:t>
            </a:r>
            <a:r>
              <a:rPr lang="es-CL" sz="2800" b="1" dirty="0" err="1" smtClean="0">
                <a:solidFill>
                  <a:schemeClr val="bg1"/>
                </a:solidFill>
              </a:rPr>
              <a:t>Cicletada</a:t>
            </a:r>
            <a:r>
              <a:rPr lang="es-CL" sz="2800" b="1" dirty="0" smtClean="0">
                <a:solidFill>
                  <a:schemeClr val="bg1"/>
                </a:solidFill>
              </a:rPr>
              <a:t> Familiar</a:t>
            </a:r>
            <a:endParaRPr lang="es-CL" sz="2800" b="1" dirty="0">
              <a:solidFill>
                <a:schemeClr val="bg1"/>
              </a:solidFill>
            </a:endParaRPr>
          </a:p>
        </p:txBody>
      </p:sp>
      <p:sp>
        <p:nvSpPr>
          <p:cNvPr id="11" name="10 Flecha derecha"/>
          <p:cNvSpPr/>
          <p:nvPr/>
        </p:nvSpPr>
        <p:spPr bwMode="auto">
          <a:xfrm rot="5400000">
            <a:off x="4131292" y="5008190"/>
            <a:ext cx="576064" cy="442020"/>
          </a:xfrm>
          <a:prstGeom prst="rightArrow">
            <a:avLst/>
          </a:prstGeom>
          <a:solidFill>
            <a:srgbClr val="0070C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es-CL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1587459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1 Título"/>
          <p:cNvSpPr>
            <a:spLocks noGrp="1"/>
          </p:cNvSpPr>
          <p:nvPr>
            <p:ph type="title"/>
          </p:nvPr>
        </p:nvSpPr>
        <p:spPr>
          <a:xfrm>
            <a:off x="270129" y="202530"/>
            <a:ext cx="8478335" cy="1138238"/>
          </a:xfrm>
        </p:spPr>
        <p:txBody>
          <a:bodyPr anchor="ctr"/>
          <a:lstStyle/>
          <a:p>
            <a:pPr eaLnBrk="1" hangingPunct="1"/>
            <a:r>
              <a:rPr lang="es-ES" sz="4000" b="1" dirty="0" smtClean="0">
                <a:latin typeface="Tekton Pro" pitchFamily="34" charset="0"/>
              </a:rPr>
              <a:t>Comité Mal Nutrición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70129" y="5877272"/>
            <a:ext cx="845487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26" name="Picture 2" descr="https://encrypted-tbn0.gstatic.com/images?q=tbn:ANd9GcS7dRx8YWILE56a-R0H_Y3ceEwgN8KD0vWQd9nAYfYtaedyr13JcRlr3rt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7747" y="90286"/>
            <a:ext cx="1190677" cy="1250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2211338" y="1340768"/>
            <a:ext cx="4661244" cy="675456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anchor="ctr" anchorCtr="0">
            <a:noAutofit/>
          </a:bodyPr>
          <a:lstStyle/>
          <a:p>
            <a:pPr algn="ctr"/>
            <a:r>
              <a:rPr lang="es-CL" sz="2800" b="1" dirty="0" smtClean="0">
                <a:solidFill>
                  <a:schemeClr val="bg1"/>
                </a:solidFill>
              </a:rPr>
              <a:t>I Corrida y </a:t>
            </a:r>
            <a:r>
              <a:rPr lang="es-CL" sz="2800" b="1" dirty="0" err="1" smtClean="0">
                <a:solidFill>
                  <a:schemeClr val="bg1"/>
                </a:solidFill>
              </a:rPr>
              <a:t>Cicletada</a:t>
            </a:r>
            <a:r>
              <a:rPr lang="es-CL" sz="2800" b="1" dirty="0" smtClean="0">
                <a:solidFill>
                  <a:schemeClr val="bg1"/>
                </a:solidFill>
              </a:rPr>
              <a:t> Familiar</a:t>
            </a:r>
            <a:endParaRPr lang="es-CL" sz="2800" b="1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2276872"/>
            <a:ext cx="2976330" cy="22322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6694" y="2330632"/>
            <a:ext cx="2904651" cy="21784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0926" y="4509120"/>
            <a:ext cx="2861234" cy="21459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330632"/>
            <a:ext cx="2788626" cy="20925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4365" y="2348880"/>
            <a:ext cx="2655787" cy="19918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712" y="2276872"/>
            <a:ext cx="2555776" cy="19168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066" y="4573271"/>
            <a:ext cx="2651787" cy="19888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11" t="8276" r="12414" b="2751"/>
          <a:stretch/>
        </p:blipFill>
        <p:spPr bwMode="auto">
          <a:xfrm>
            <a:off x="2327673" y="2276872"/>
            <a:ext cx="4404567" cy="41764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0045482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75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5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5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5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25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25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75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25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250"/>
                            </p:stCondLst>
                            <p:childTnLst>
                              <p:par>
                                <p:cTn id="62" presetID="10" presetClass="exit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75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75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75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75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75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75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Text Box 1"/>
          <p:cNvSpPr txBox="1">
            <a:spLocks noChangeArrowheads="1"/>
          </p:cNvSpPr>
          <p:nvPr/>
        </p:nvSpPr>
        <p:spPr bwMode="auto">
          <a:xfrm>
            <a:off x="539552" y="152401"/>
            <a:ext cx="7775773" cy="82832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sz="4000" b="1" dirty="0" smtClean="0">
                <a:solidFill>
                  <a:srgbClr val="006CB7"/>
                </a:solidFill>
                <a:latin typeface="Tekton Pro" pitchFamily="34" charset="0"/>
              </a:rPr>
              <a:t>Servicio Dental</a:t>
            </a:r>
            <a:endParaRPr lang="es-CL" sz="4000" b="1" dirty="0">
              <a:solidFill>
                <a:srgbClr val="006CB7"/>
              </a:solidFill>
              <a:latin typeface="Tekton Pro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5496" y="6021288"/>
            <a:ext cx="845487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7652" y="74379"/>
            <a:ext cx="890772" cy="1122373"/>
          </a:xfrm>
          <a:prstGeom prst="rect">
            <a:avLst/>
          </a:prstGeom>
        </p:spPr>
      </p:pic>
      <p:graphicFrame>
        <p:nvGraphicFramePr>
          <p:cNvPr id="3" name="2 Gráfico"/>
          <p:cNvGraphicFramePr/>
          <p:nvPr>
            <p:extLst>
              <p:ext uri="{D42A27DB-BD31-4B8C-83A1-F6EECF244321}">
                <p14:modId xmlns:p14="http://schemas.microsoft.com/office/powerpoint/2010/main" val="2284666545"/>
              </p:ext>
            </p:extLst>
          </p:nvPr>
        </p:nvGraphicFramePr>
        <p:xfrm>
          <a:off x="-252536" y="836712"/>
          <a:ext cx="9577064" cy="53755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785094709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611560" y="560983"/>
            <a:ext cx="7486154" cy="1139825"/>
          </a:xfrm>
        </p:spPr>
        <p:txBody>
          <a:bodyPr anchor="ctr"/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sz="4000" b="1" dirty="0" smtClean="0">
                <a:latin typeface="Tekton Pro" pitchFamily="34" charset="0"/>
              </a:rPr>
              <a:t>Garantías GES</a:t>
            </a:r>
          </a:p>
        </p:txBody>
      </p:sp>
      <p:sp>
        <p:nvSpPr>
          <p:cNvPr id="148483" name="Text Box 2"/>
          <p:cNvSpPr txBox="1">
            <a:spLocks noChangeArrowheads="1"/>
          </p:cNvSpPr>
          <p:nvPr/>
        </p:nvSpPr>
        <p:spPr bwMode="auto">
          <a:xfrm>
            <a:off x="1403648" y="2373809"/>
            <a:ext cx="6511925" cy="299940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sz="2400" b="1" dirty="0">
                <a:solidFill>
                  <a:srgbClr val="000000"/>
                </a:solidFill>
                <a:ea typeface="WenQuanYi Micro Hei"/>
                <a:cs typeface="WenQuanYi Micro Hei"/>
              </a:rPr>
              <a:t>Patologías de Garantías Explícitas en Salud</a:t>
            </a: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sz="2400" b="1" dirty="0">
                <a:solidFill>
                  <a:srgbClr val="000000"/>
                </a:solidFill>
                <a:ea typeface="WenQuanYi Micro Hei"/>
                <a:cs typeface="WenQuanYi Micro Hei"/>
              </a:rPr>
              <a:t>Porcentaje de Cumplimiento</a:t>
            </a: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sz="6600" b="1" dirty="0">
                <a:solidFill>
                  <a:schemeClr val="accent2"/>
                </a:solidFill>
                <a:ea typeface="WenQuanYi Micro Hei"/>
                <a:cs typeface="WenQuanYi Micro Hei"/>
              </a:rPr>
              <a:t>100%</a:t>
            </a: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s-CL" sz="2400" b="1" dirty="0">
              <a:solidFill>
                <a:srgbClr val="000000"/>
              </a:solidFill>
              <a:ea typeface="WenQuanYi Micro Hei"/>
              <a:cs typeface="WenQuanYi Micro Hei"/>
            </a:endParaRP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s-CL" sz="2400" b="1" dirty="0">
              <a:solidFill>
                <a:srgbClr val="000000"/>
              </a:solidFill>
              <a:ea typeface="WenQuanYi Micro Hei"/>
              <a:cs typeface="WenQuanYi Micro Hei"/>
            </a:endParaRP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sz="2400" b="1" dirty="0" smtClean="0">
                <a:solidFill>
                  <a:srgbClr val="000000"/>
                </a:solidFill>
                <a:ea typeface="WenQuanYi Micro Hei"/>
                <a:cs typeface="WenQuanYi Micro Hei"/>
              </a:rPr>
              <a:t>29 </a:t>
            </a:r>
            <a:r>
              <a:rPr lang="es-CL" sz="2400" b="1" dirty="0">
                <a:solidFill>
                  <a:srgbClr val="000000"/>
                </a:solidFill>
                <a:ea typeface="WenQuanYi Micro Hei"/>
                <a:cs typeface="WenQuanYi Micro Hei"/>
              </a:rPr>
              <a:t>patologías </a:t>
            </a:r>
            <a:r>
              <a:rPr lang="es-CL" sz="2400" b="1" dirty="0">
                <a:solidFill>
                  <a:srgbClr val="000000"/>
                </a:solidFill>
                <a:latin typeface="Wingdings" pitchFamily="2" charset="2"/>
                <a:ea typeface="WenQuanYi Micro Hei"/>
                <a:cs typeface="WenQuanYi Micro Hei"/>
              </a:rPr>
              <a:t></a:t>
            </a:r>
            <a:r>
              <a:rPr lang="es-CL" sz="2400" b="1" dirty="0">
                <a:solidFill>
                  <a:srgbClr val="000000"/>
                </a:solidFill>
                <a:ea typeface="WenQuanYi Micro Hei"/>
                <a:cs typeface="WenQuanYi Micro Hei"/>
              </a:rPr>
              <a:t> </a:t>
            </a:r>
            <a:r>
              <a:rPr lang="es-CL" sz="2400" b="1" dirty="0" smtClean="0">
                <a:solidFill>
                  <a:srgbClr val="000000"/>
                </a:solidFill>
                <a:ea typeface="WenQuanYi Micro Hei"/>
                <a:cs typeface="WenQuanYi Micro Hei"/>
              </a:rPr>
              <a:t>2153 </a:t>
            </a:r>
            <a:r>
              <a:rPr lang="es-CL" sz="2400" b="1" dirty="0">
                <a:solidFill>
                  <a:srgbClr val="000000"/>
                </a:solidFill>
                <a:ea typeface="WenQuanYi Micro Hei"/>
                <a:cs typeface="WenQuanYi Micro Hei"/>
              </a:rPr>
              <a:t>garantías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70129" y="5877272"/>
            <a:ext cx="845487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447362" name="AutoShape 2" descr="data:image/jpg;base64,/9j/4AAQSkZJRgABAQAAAQABAAD/2wCEAAkGBg0ODg8NDxAODQ0MDQ0PDQ0ODA4NDAwNExAWFBQQEhIXGycfFxkjGRISHzsgIycpLS0sFR4xNTAqNSYrLCkBCQoKDgwOFw8PGDUkHCQ1LDI1KSktKSwqNSwqKjIsNSw1KjUsMDMtLCk1NSktLC0qLCw1NSw1NSotLS0pKS8vNf/AABEIAOEA4QMBIgACEQEDEQH/xAAcAAEAAgMBAQEAAAAAAAAAAAAAAQMCBAcFBgj/xABCEAACAgEBBAQKBgYLAAAAAAAAAQIDEQQFEiExBhNRkQcyQVJhcaGxssEiQ3KBotFjc4KDs8IUFSMzQkRUYpPS4f/EABoBAQADAQEBAAAAAAAAAAAAAAABAgMFBAb/xAAxEQEBAAIBAQQHBwUBAAAAAAAAAQIRAzEEEiFRBTJBYXGh0RMUkZKxwcJTcoGC4SL/2gAMAwEAAhEDEQA/AO4gAAAAAAAAAAAAAAAAAAAAAAAAAAAAAAAAAAAAAAAAAAAAAAAAAAAAAAAAAAAAAAAAAAAAAAAAAAAAAAAAAAAAAAAAAAAAAAAAAAAAAAAAAAAAAAAAAAAAAAAAAAAAAAAEOSXF8F2sk8Xpks7P1HojB91kX8iuV7stHqPWVLnZWv3kfzK3tTTrndSvXdD8zjkNXYvLlLzkpe82q9d2wj+zwPF98nkp3nVpba0i56ihfvofmYPpBol/mKf+SLObVX1y8qjwbzLeSSSy+KK5bQ0a56nTr9//AOkffJ0h3nSJdKNCud9f3ZfuRW+l+z19evurtfuic1ntbZ656qteqWf5imW29nf6rurk/cT95zvTC/ly+iO+6bLpps9fXN+qm7/qZ1dMdnS+vjH7cZ1/Ekcpl0g2avr7H6qrPyKZ9Jtmr/He/VW/mi05ub+nfy5fQ77tVO19LZ4l9M8+bdBvuybSafI4JPpTs7s1Uv2YfPBgumujh4kNZF9sZwh7pGk5Ob+lfwp347+Dg8PCrKvxP6bw5b2qyu5tnR/Bx0pu2lTZdZvKMJKMYy3HLm+OUl2ewv8AaZSyZYWb89eW/P3LTKV9iADZYAAAAAAAAAAAAAAAAAAA8rpTDOh1S/QTfcs/I9U0duwzpNSu3TX/AMNlc/Vo44kXwRVBGxBHz+VYk4/Qs/VXfw5HN0jpkl9Gf6q34Gc1XJHb9B9eX/X+TLPpEEGTIPo2aASQBi0YOJYzForUqpRO5eBKvGz5PzrG/wAdn5HD5I754Hqt3ZcH50pP8TfzOZ27rx/3fxybcXV9yADB6AAAAAAAAAAAAAAAAAAADX2jDeouj51Vi74M2DC2OYyXbFrvRF6Di1a5F8EVwRdFHz+UYMn4sv1dnwM5lHkvUdPxwf2ZfCzmCfD7jteg/W5f9f5M+TpEsg9uzZdWkphdqYuy+7jVpt5wjGPnWNcfKuCxz7tGO1mn/c6Vx8z+jQxjs3vG9p18O1fbS3hx3J7ekuvLz+PhPer3ddWi2IrPLj6uJ9DPWVS1ekenUIV2R08Z1KMJKD62SlCWVz48/SmOlutthqnXCc64RrrxGE3XHLWW8I8+Hbs8+XDinHq5S3xvTV1rWv3T3ZJvbwLKZxxvRlHPLei1n1Z5mzHYuobS3EpNZVcrKo2tfYct72G9svVuN+kjqZZrjKVsJWSct3rFiOc8lvQT+/Jnt7o9qa7LL45thKcrN+PGyGXn6S58O1dhTPt1x5Zw5WY2y2W7svjZqeM8fbfH2pmPht4WpolXOVcliUJOMlnOGnhn6B8Fde7sqj0pPvhE4BrdS7bJ2y8ayW9LHLPlP0V4O6t3ZmmX6OGfXuRXyI7V3reLvdfG346n1acXWvpAAZtwAAAAAAAAAAAAAAAAAhgMgwlZgreoA5FKOJSXZKS7mWQRnq4YutXZdb8bCjyOHnjpjUqPP1S9zOd7DqjPVaeEuMZW15T5PjnB0pL5nKqrHFxlF4lFxlFrmmuKZ0fReFynPhLq2Y/PvM8vDT6Dp1JvVRT5KiGPvlLJ4OnnCMk5w6yPlhvyhn70fQ6/aGl19cHbNaXVVrG9KMpU2LsyuSzx9GfKeS9nVQ4z1NLXZSrLpv1LCXe0ez0fnOLsuPBy42ZYzVmsvxlnXfnKZzeW49/XabT6XV6WmqivNk65Oc5WTnHNmFu/SwnwyanSjadlernGCrWI1/SdFU7OME/GlFsp1e3q7tVXqZQnGOn3NyEd2Up7snL6Um1u8WuSZRtPa2nvtdz083KSinnUtR4LC4Rjnku08PZeycs5OPLn47lrGy7sv/q5b9t8vJbLKauqo1Mr9Y537u86Ka+tkkllJ4ykvRxx6GbfRna98LqqFKU6rJbu43ncWPGj2Y59hq/15bGKhSlpoRbbVTlmcn5Zyk25cih7Xvw1Fxr3k1KVVNVU5LypyjFM6PJ2bPl4cuG8eMx6SW+M8NeVnvmr7lZlJd7ZdIKErrZwSVUrJqOGsZXjYXZlSP0V0Or3dn6aPZX82j8yuTeI5bWcJZeFnsR+ouj8N3SUL/Z722ZcuF48uLC3escpv/OPzacfjuvRABLYAAAAAAAAAAAAAAAAAAFdkMmjamj0iq6rJA5XtODjqbk1j+2sf3OTaftMIH1e3tkK1vyTi3uy/lfoPlXXKEnGSxKPNM5vLhrbKxfFcDkyOs1s5Q1xPb6I8OTk+GP65Ms+kQASkfQMjBDiZJkuRG0qmjCRZJlciLUmljvW1x862td8kj9TbJjjT0r9FW++KZ+XtkR3tVp49uop/iI/UugWKal2VVr8KOT2m7557p+t/wCPRxdF4AKtQAAAAAAAAAAAAAAAAAAAABo6zRb2WvKfNbZ2I5LOMTXiv5P0H2RjOtS4NJmOWG0acthFxlutYaeGjlTfF+t+8/Re1ujELfp1tQsjyz4svQ8Hymi8DWlTzZZKbby1mTXs3TPs1y7PyZ3u2yydNey3zs82dwchUS2rR2T4QhOf2ISl7jvWi8HOzacYqUmvK1H34z7T2aNh6WHCNNfDzlv/ABZPde1819XCT439pP3R9nH5603RPX2vEaJcfOcY+zOfYe5ovBPtKzxlGtfZln8W6d2hBRWElFdiWESUvJ2jLrnr4T6947mLk+i8Cj4O25+lJqPsSfvPf0Xgi2dXjfTsfpTfxNr2H3OSMmd47l62Vv8Amz5TU+S8k8ni6Lods+nhCiC9nsjhHuJY4LgkYpmYx4sMPVmloAAukAAAAAAAAAAAAAAAAIySQBIMcjICTI3jGxmG8UqFu8VKZG+azsLcftRW31o6w1OtHWm2oht9aOsNPrSVNkag2usG+a6bLIkbiV8WWlEOZcVqyQAQAAAAAAAAAAAAAAAABBIAxBJGAMJIrki5oxcSKNdo15I3XAqlUTj4IaqRHebM6zDqid7NMEsPAw2y5Q4k9WVm9jCMXyL4IRgWRiSlMEWGMUZgAAAAAAAAAAAAAAAAAAAAAAgkAQRgyAGGDFxLMDAFTgR1ZdgjAFe4NwtwMAYKJkkTgkCEiQAAAAAAAAAAAAAAAAAAAAAAAAAAAAAAAAAAAAAAAAAAAAAAAAAAAAAAAAAAAAAAAAAAAAAAAAAAAAAAAAAAAAAAAAAAAAAAAAAAAAAAAAAAAAAAAAAAAAAAAAAAAAAAAAAAAAAAD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2447364" name="AutoShape 4" descr="data:image/jpg;base64,/9j/4AAQSkZJRgABAQAAAQABAAD/2wCEAAkGBg0ODg8NDxAODQ0MDQ0PDQ0ODA4NDAwNExAWFBQQEhIXGycfFxkjGRISHzsgIycpLS0sFR4xNTAqNSYrLCkBCQoKDgwOFw8PGDUkHCQ1LDI1KSktKSwqNSwqKjIsNSw1KjUsMDMtLCk1NSktLC0qLCw1NSw1NSotLS0pKS8vNf/AABEIAOEA4QMBIgACEQEDEQH/xAAcAAEAAgMBAQEAAAAAAAAAAAAAAQMCBAcFBgj/xABCEAACAgEBBAQKBgYLAAAAAAAAAQIDEQQFEiExBhNRkQcyQVJhcaGxssEiQ3KBotFjc4KDs8IUFSMzQkRUYpPS4f/EABoBAQADAQEBAAAAAAAAAAAAAAABAgMFBAb/xAAxEQEBAAIBAQQHBwUBAAAAAAAAAQIRAzEEEiFRBTJBYXGh0RMUkZKxwcJTcoGC4SL/2gAMAwEAAhEDEQA/AO4gAAAAAAAAAAAAAAAAAAAAAAAAAAAAAAAAAAAAAAAAAAAAAAAAAAAAAAAAAAAAAAAAAAAAAAAAAAAAAAAAAAAAAAAAAAAAAAAAAAAAAAAAAAAAAAAAAAAAAAAAAAAAAAAEOSXF8F2sk8Xpks7P1HojB91kX8iuV7stHqPWVLnZWv3kfzK3tTTrndSvXdD8zjkNXYvLlLzkpe82q9d2wj+zwPF98nkp3nVpba0i56ihfvofmYPpBol/mKf+SLObVX1y8qjwbzLeSSSy+KK5bQ0a56nTr9//AOkffJ0h3nSJdKNCud9f3ZfuRW+l+z19evurtfuic1ntbZ656qteqWf5imW29nf6rurk/cT95zvTC/ly+iO+6bLpps9fXN+qm7/qZ1dMdnS+vjH7cZ1/Ekcpl0g2avr7H6qrPyKZ9Jtmr/He/VW/mi05ub+nfy5fQ77tVO19LZ4l9M8+bdBvuybSafI4JPpTs7s1Uv2YfPBgumujh4kNZF9sZwh7pGk5Ob+lfwp347+Dg8PCrKvxP6bw5b2qyu5tnR/Bx0pu2lTZdZvKMJKMYy3HLm+OUl2ewv8AaZSyZYWb89eW/P3LTKV9iADZYAAAAAAAAAAAAAAAAAAA8rpTDOh1S/QTfcs/I9U0duwzpNSu3TX/AMNlc/Vo44kXwRVBGxBHz+VYk4/Qs/VXfw5HN0jpkl9Gf6q34Gc1XJHb9B9eX/X+TLPpEEGTIPo2aASQBi0YOJYzForUqpRO5eBKvGz5PzrG/wAdn5HD5I754Hqt3ZcH50pP8TfzOZ27rx/3fxybcXV9yADB6AAAAAAAAAAAAAAAAAAADX2jDeouj51Vi74M2DC2OYyXbFrvRF6Di1a5F8EVwRdFHz+UYMn4sv1dnwM5lHkvUdPxwf2ZfCzmCfD7jteg/W5f9f5M+TpEsg9uzZdWkphdqYuy+7jVpt5wjGPnWNcfKuCxz7tGO1mn/c6Vx8z+jQxjs3vG9p18O1fbS3hx3J7ekuvLz+PhPer3ddWi2IrPLj6uJ9DPWVS1ekenUIV2R08Z1KMJKD62SlCWVz48/SmOlutthqnXCc64RrrxGE3XHLWW8I8+Hbs8+XDinHq5S3xvTV1rWv3T3ZJvbwLKZxxvRlHPLei1n1Z5mzHYuobS3EpNZVcrKo2tfYct72G9svVuN+kjqZZrjKVsJWSct3rFiOc8lvQT+/Jnt7o9qa7LL45thKcrN+PGyGXn6S58O1dhTPt1x5Zw5WY2y2W7svjZqeM8fbfH2pmPht4WpolXOVcliUJOMlnOGnhn6B8Fde7sqj0pPvhE4BrdS7bJ2y8ayW9LHLPlP0V4O6t3ZmmX6OGfXuRXyI7V3reLvdfG346n1acXWvpAAZtwAAAAAAAAAAAAAAAAAhgMgwlZgreoA5FKOJSXZKS7mWQRnq4YutXZdb8bCjyOHnjpjUqPP1S9zOd7DqjPVaeEuMZW15T5PjnB0pL5nKqrHFxlF4lFxlFrmmuKZ0fReFynPhLq2Y/PvM8vDT6Dp1JvVRT5KiGPvlLJ4OnnCMk5w6yPlhvyhn70fQ6/aGl19cHbNaXVVrG9KMpU2LsyuSzx9GfKeS9nVQ4z1NLXZSrLpv1LCXe0ez0fnOLsuPBy42ZYzVmsvxlnXfnKZzeW49/XabT6XV6WmqivNk65Oc5WTnHNmFu/SwnwyanSjadlernGCrWI1/SdFU7OME/GlFsp1e3q7tVXqZQnGOn3NyEd2Up7snL6Um1u8WuSZRtPa2nvtdz083KSinnUtR4LC4Rjnku08PZeycs5OPLn47lrGy7sv/q5b9t8vJbLKauqo1Mr9Y537u86Ka+tkkllJ4ykvRxx6GbfRna98LqqFKU6rJbu43ncWPGj2Y59hq/15bGKhSlpoRbbVTlmcn5Zyk25cih7Xvw1Fxr3k1KVVNVU5LypyjFM6PJ2bPl4cuG8eMx6SW+M8NeVnvmr7lZlJd7ZdIKErrZwSVUrJqOGsZXjYXZlSP0V0Or3dn6aPZX82j8yuTeI5bWcJZeFnsR+ouj8N3SUL/Z722ZcuF48uLC3escpv/OPzacfjuvRABLYAAAAAAAAAAAAAAAAAAFdkMmjamj0iq6rJA5XtODjqbk1j+2sf3OTaftMIH1e3tkK1vyTi3uy/lfoPlXXKEnGSxKPNM5vLhrbKxfFcDkyOs1s5Q1xPb6I8OTk+GP65Ms+kQASkfQMjBDiZJkuRG0qmjCRZJlciLUmljvW1x862td8kj9TbJjjT0r9FW++KZ+XtkR3tVp49uop/iI/UugWKal2VVr8KOT2m7557p+t/wCPRxdF4AKtQAAAAAAAAAAAAAAAAAAAABo6zRb2WvKfNbZ2I5LOMTXiv5P0H2RjOtS4NJmOWG0acthFxlutYaeGjlTfF+t+8/Re1ujELfp1tQsjyz4svQ8Hymi8DWlTzZZKbby1mTXs3TPs1y7PyZ3u2yydNey3zs82dwchUS2rR2T4QhOf2ISl7jvWi8HOzacYqUmvK1H34z7T2aNh6WHCNNfDzlv/ABZPde1819XCT439pP3R9nH5603RPX2vEaJcfOcY+zOfYe5ovBPtKzxlGtfZln8W6d2hBRWElFdiWESUvJ2jLrnr4T6947mLk+i8Cj4O25+lJqPsSfvPf0Xgi2dXjfTsfpTfxNr2H3OSMmd47l62Vv8Amz5TU+S8k8ni6Lods+nhCiC9nsjhHuJY4LgkYpmYx4sMPVmloAAukAAAAAAAAAAAAAAAAIySQBIMcjICTI3jGxmG8UqFu8VKZG+azsLcftRW31o6w1OtHWm2oht9aOsNPrSVNkag2usG+a6bLIkbiV8WWlEOZcVqyQAQAAAAAAAAAAAAAAAABBIAxBJGAMJIrki5oxcSKNdo15I3XAqlUTj4IaqRHebM6zDqid7NMEsPAw2y5Q4k9WVm9jCMXyL4IRgWRiSlMEWGMUZgAAAAAAAAAAAAAAAAAAAAAAgkAQRgyAGGDFxLMDAFTgR1ZdgjAFe4NwtwMAYKJkkTgkCEiQAAAAAAAAAAAAAAAAAAAAAAAAAAAAAAAAAAAAAAAAAAAAAAAAAAAAAAAAAAAAAAAAAAAAAAAAAAAAAAAAAAAAAAAAAAAAAAAAAAAAAAAAAAAAAAAAAAAAAAAAAAAAAAAAAAAAAAD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2447366" name="AutoShape 6" descr="data:image/jpg;base64,/9j/4AAQSkZJRgABAQAAAQABAAD/2wCEAAkGBg0ODg8NDxAODQ0MDQ0PDQ0ODA4NDAwNExAWFBQQEhIXGycfFxkjGRISHzsgIycpLS0sFR4xNTAqNSYrLCkBCQoKDgwOFw8PGDUkHCQ1LDI1KSktKSwqNSwqKjIsNSw1KjUsMDMtLCk1NSktLC0qLCw1NSw1NSotLS0pKS8vNf/AABEIAOEA4QMBIgACEQEDEQH/xAAcAAEAAgMBAQEAAAAAAAAAAAAAAQMCBAcFBgj/xABCEAACAgEBBAQKBgYLAAAAAAAAAQIDEQQFEiExBhNRkQcyQVJhcaGxssEiQ3KBotFjc4KDs8IUFSMzQkRUYpPS4f/EABoBAQADAQEBAAAAAAAAAAAAAAABAgMFBAb/xAAxEQEBAAIBAQQHBwUBAAAAAAAAAQIRAzEEEiFRBTJBYXGh0RMUkZKxwcJTcoGC4SL/2gAMAwEAAhEDEQA/AO4gAAAAAAAAAAAAAAAAAAAAAAAAAAAAAAAAAAAAAAAAAAAAAAAAAAAAAAAAAAAAAAAAAAAAAAAAAAAAAAAAAAAAAAAAAAAAAAAAAAAAAAAAAAAAAAAAAAAAAAAAAAAAAAAEOSXF8F2sk8Xpks7P1HojB91kX8iuV7stHqPWVLnZWv3kfzK3tTTrndSvXdD8zjkNXYvLlLzkpe82q9d2wj+zwPF98nkp3nVpba0i56ihfvofmYPpBol/mKf+SLObVX1y8qjwbzLeSSSy+KK5bQ0a56nTr9//AOkffJ0h3nSJdKNCud9f3ZfuRW+l+z19evurtfuic1ntbZ656qteqWf5imW29nf6rurk/cT95zvTC/ly+iO+6bLpps9fXN+qm7/qZ1dMdnS+vjH7cZ1/Ekcpl0g2avr7H6qrPyKZ9Jtmr/He/VW/mi05ub+nfy5fQ77tVO19LZ4l9M8+bdBvuybSafI4JPpTs7s1Uv2YfPBgumujh4kNZF9sZwh7pGk5Ob+lfwp347+Dg8PCrKvxP6bw5b2qyu5tnR/Bx0pu2lTZdZvKMJKMYy3HLm+OUl2ewv8AaZSyZYWb89eW/P3LTKV9iADZYAAAAAAAAAAAAAAAAAAA8rpTDOh1S/QTfcs/I9U0duwzpNSu3TX/AMNlc/Vo44kXwRVBGxBHz+VYk4/Qs/VXfw5HN0jpkl9Gf6q34Gc1XJHb9B9eX/X+TLPpEEGTIPo2aASQBi0YOJYzForUqpRO5eBKvGz5PzrG/wAdn5HD5I754Hqt3ZcH50pP8TfzOZ27rx/3fxybcXV9yADB6AAAAAAAAAAAAAAAAAAADX2jDeouj51Vi74M2DC2OYyXbFrvRF6Di1a5F8EVwRdFHz+UYMn4sv1dnwM5lHkvUdPxwf2ZfCzmCfD7jteg/W5f9f5M+TpEsg9uzZdWkphdqYuy+7jVpt5wjGPnWNcfKuCxz7tGO1mn/c6Vx8z+jQxjs3vG9p18O1fbS3hx3J7ekuvLz+PhPer3ddWi2IrPLj6uJ9DPWVS1ekenUIV2R08Z1KMJKD62SlCWVz48/SmOlutthqnXCc64RrrxGE3XHLWW8I8+Hbs8+XDinHq5S3xvTV1rWv3T3ZJvbwLKZxxvRlHPLei1n1Z5mzHYuobS3EpNZVcrKo2tfYct72G9svVuN+kjqZZrjKVsJWSct3rFiOc8lvQT+/Jnt7o9qa7LL45thKcrN+PGyGXn6S58O1dhTPt1x5Zw5WY2y2W7svjZqeM8fbfH2pmPht4WpolXOVcliUJOMlnOGnhn6B8Fde7sqj0pPvhE4BrdS7bJ2y8ayW9LHLPlP0V4O6t3ZmmX6OGfXuRXyI7V3reLvdfG346n1acXWvpAAZtwAAAAAAAAAAAAAAAAAhgMgwlZgreoA5FKOJSXZKS7mWQRnq4YutXZdb8bCjyOHnjpjUqPP1S9zOd7DqjPVaeEuMZW15T5PjnB0pL5nKqrHFxlF4lFxlFrmmuKZ0fReFynPhLq2Y/PvM8vDT6Dp1JvVRT5KiGPvlLJ4OnnCMk5w6yPlhvyhn70fQ6/aGl19cHbNaXVVrG9KMpU2LsyuSzx9GfKeS9nVQ4z1NLXZSrLpv1LCXe0ez0fnOLsuPBy42ZYzVmsvxlnXfnKZzeW49/XabT6XV6WmqivNk65Oc5WTnHNmFu/SwnwyanSjadlernGCrWI1/SdFU7OME/GlFsp1e3q7tVXqZQnGOn3NyEd2Up7snL6Um1u8WuSZRtPa2nvtdz083KSinnUtR4LC4Rjnku08PZeycs5OPLn47lrGy7sv/q5b9t8vJbLKauqo1Mr9Y537u86Ka+tkkllJ4ykvRxx6GbfRna98LqqFKU6rJbu43ncWPGj2Y59hq/15bGKhSlpoRbbVTlmcn5Zyk25cih7Xvw1Fxr3k1KVVNVU5LypyjFM6PJ2bPl4cuG8eMx6SW+M8NeVnvmr7lZlJd7ZdIKErrZwSVUrJqOGsZXjYXZlSP0V0Or3dn6aPZX82j8yuTeI5bWcJZeFnsR+ouj8N3SUL/Z722ZcuF48uLC3escpv/OPzacfjuvRABLYAAAAAAAAAAAAAAAAAAFdkMmjamj0iq6rJA5XtODjqbk1j+2sf3OTaftMIH1e3tkK1vyTi3uy/lfoPlXXKEnGSxKPNM5vLhrbKxfFcDkyOs1s5Q1xPb6I8OTk+GP65Ms+kQASkfQMjBDiZJkuRG0qmjCRZJlciLUmljvW1x862td8kj9TbJjjT0r9FW++KZ+XtkR3tVp49uop/iI/UugWKal2VVr8KOT2m7557p+t/wCPRxdF4AKtQAAAAAAAAAAAAAAAAAAAABo6zRb2WvKfNbZ2I5LOMTXiv5P0H2RjOtS4NJmOWG0acthFxlutYaeGjlTfF+t+8/Re1ujELfp1tQsjyz4svQ8Hymi8DWlTzZZKbby1mTXs3TPs1y7PyZ3u2yydNey3zs82dwchUS2rR2T4QhOf2ISl7jvWi8HOzacYqUmvK1H34z7T2aNh6WHCNNfDzlv/ABZPde1819XCT439pP3R9nH5603RPX2vEaJcfOcY+zOfYe5ovBPtKzxlGtfZln8W6d2hBRWElFdiWESUvJ2jLrnr4T6947mLk+i8Cj4O25+lJqPsSfvPf0Xgi2dXjfTsfpTfxNr2H3OSMmd47l62Vv8Amz5TU+S8k8ni6Lods+nhCiC9nsjhHuJY4LgkYpmYx4sMPVmloAAukAAAAAAAAAAAAAAAAIySQBIMcjICTI3jGxmG8UqFu8VKZG+azsLcftRW31o6w1OtHWm2oht9aOsNPrSVNkag2usG+a6bLIkbiV8WWlEOZcVqyQAQAAAAAAAAAAAAAAAABBIAxBJGAMJIrki5oxcSKNdo15I3XAqlUTj4IaqRHebM6zDqid7NMEsPAw2y5Q4k9WVm9jCMXyL4IRgWRiSlMEWGMUZgAAAAAAAAAAAAAAAAAAAAAAgkAQRgyAGGDFxLMDAFTgR1ZdgjAFe4NwtwMAYKJkkTgkCEiQAAAAAAAAAAAAAAAAAAAAAAAAAAAAAAAAAAAAAAAAAAAAAAAAAAAAAAAAAAAAAAAAAAAAAAAAAAAAAAAAAAAAAAAAAAAAAAAAAAAAAAAAAAAAAAAAAAAAAAAAAAAAAAAAAAAAAAD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2447368" name="Picture 8" descr="http://everything.ges.com/images/e&amp;d/ges_box.jpg"/>
          <p:cNvPicPr>
            <a:picLocks noChangeAspect="1" noChangeArrowheads="1"/>
          </p:cNvPicPr>
          <p:nvPr/>
        </p:nvPicPr>
        <p:blipFill>
          <a:blip r:embed="rId4" cstate="print"/>
          <a:srcRect l="24806" t="21262" r="27945" b="25582"/>
          <a:stretch>
            <a:fillRect/>
          </a:stretch>
        </p:blipFill>
        <p:spPr bwMode="auto">
          <a:xfrm>
            <a:off x="7364310" y="116632"/>
            <a:ext cx="1024114" cy="1152128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148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750"/>
                                        <p:tgtEl>
                                          <p:spTgt spid="148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750"/>
                                        <p:tgtEl>
                                          <p:spTgt spid="148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8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17475" y="-26988"/>
            <a:ext cx="8162925" cy="1511301"/>
          </a:xfrm>
        </p:spPr>
        <p:txBody>
          <a:bodyPr anchor="ctr"/>
          <a:lstStyle/>
          <a:p>
            <a:pPr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sz="3600" b="1" dirty="0" smtClean="0">
                <a:solidFill>
                  <a:srgbClr val="0000CC"/>
                </a:solidFill>
                <a:latin typeface="Tekton Pro" pitchFamily="34" charset="0"/>
              </a:rPr>
              <a:t>Lista de espera para especialidades NO GES 2013</a:t>
            </a:r>
          </a:p>
        </p:txBody>
      </p:sp>
      <p:sp>
        <p:nvSpPr>
          <p:cNvPr id="20483" name="Text Box 4"/>
          <p:cNvSpPr txBox="1">
            <a:spLocks noChangeArrowheads="1"/>
          </p:cNvSpPr>
          <p:nvPr/>
        </p:nvSpPr>
        <p:spPr bwMode="auto">
          <a:xfrm>
            <a:off x="519113" y="1792288"/>
            <a:ext cx="131603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2048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6021388"/>
            <a:ext cx="84613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graphicFrame>
        <p:nvGraphicFramePr>
          <p:cNvPr id="6" name="1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37100846"/>
              </p:ext>
            </p:extLst>
          </p:nvPr>
        </p:nvGraphicFramePr>
        <p:xfrm>
          <a:off x="394257" y="1592933"/>
          <a:ext cx="8289899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624347417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117475" y="-26988"/>
            <a:ext cx="8162925" cy="1511301"/>
          </a:xfrm>
        </p:spPr>
        <p:txBody>
          <a:bodyPr anchor="ctr"/>
          <a:lstStyle/>
          <a:p>
            <a:pPr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sz="3600" b="1" dirty="0" smtClean="0">
                <a:solidFill>
                  <a:srgbClr val="0000CC"/>
                </a:solidFill>
                <a:latin typeface="Tekton Pro" pitchFamily="34" charset="0"/>
              </a:rPr>
              <a:t>Lista de espera para especialidades NO GES 2013</a:t>
            </a:r>
          </a:p>
        </p:txBody>
      </p:sp>
      <p:sp>
        <p:nvSpPr>
          <p:cNvPr id="21507" name="Text Box 4"/>
          <p:cNvSpPr txBox="1">
            <a:spLocks noChangeArrowheads="1"/>
          </p:cNvSpPr>
          <p:nvPr/>
        </p:nvSpPr>
        <p:spPr bwMode="auto">
          <a:xfrm>
            <a:off x="519113" y="1792288"/>
            <a:ext cx="131603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2150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6021388"/>
            <a:ext cx="84613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graphicFrame>
        <p:nvGraphicFramePr>
          <p:cNvPr id="6" name="2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135832"/>
              </p:ext>
            </p:extLst>
          </p:nvPr>
        </p:nvGraphicFramePr>
        <p:xfrm>
          <a:off x="490589" y="1556792"/>
          <a:ext cx="8208912" cy="46086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217113484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117475" y="-26988"/>
            <a:ext cx="8162925" cy="1511301"/>
          </a:xfrm>
        </p:spPr>
        <p:txBody>
          <a:bodyPr anchor="ctr"/>
          <a:lstStyle/>
          <a:p>
            <a:pPr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sz="3600" b="1" dirty="0" smtClean="0">
                <a:solidFill>
                  <a:srgbClr val="0000CC"/>
                </a:solidFill>
                <a:latin typeface="Tekton Pro" pitchFamily="34" charset="0"/>
              </a:rPr>
              <a:t>Lista de espera para especialidades Dental No GES 2013</a:t>
            </a:r>
          </a:p>
        </p:txBody>
      </p:sp>
      <p:pic>
        <p:nvPicPr>
          <p:cNvPr id="2253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6021388"/>
            <a:ext cx="84613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graphicFrame>
        <p:nvGraphicFramePr>
          <p:cNvPr id="5" name="1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08419828"/>
              </p:ext>
            </p:extLst>
          </p:nvPr>
        </p:nvGraphicFramePr>
        <p:xfrm>
          <a:off x="773841" y="1700808"/>
          <a:ext cx="7506791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896337495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48072" y="4406900"/>
            <a:ext cx="7772400" cy="1362075"/>
          </a:xfrm>
        </p:spPr>
        <p:txBody>
          <a:bodyPr/>
          <a:lstStyle/>
          <a:p>
            <a:r>
              <a:rPr lang="es-ES" dirty="0" smtClean="0">
                <a:latin typeface="Cooper Black" pitchFamily="18" charset="0"/>
              </a:rPr>
              <a:t>Atención Cerrada</a:t>
            </a:r>
            <a:endParaRPr lang="es-ES" dirty="0">
              <a:latin typeface="Cooper Black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lum bright="30000" contrast="-10000"/>
          </a:blip>
          <a:srcRect l="50024"/>
          <a:stretch>
            <a:fillRect/>
          </a:stretch>
        </p:blipFill>
        <p:spPr bwMode="auto">
          <a:xfrm>
            <a:off x="0" y="72008"/>
            <a:ext cx="1043608" cy="666936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50774879"/>
      </p:ext>
    </p:extLst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9643237"/>
              </p:ext>
            </p:extLst>
          </p:nvPr>
        </p:nvGraphicFramePr>
        <p:xfrm>
          <a:off x="782638" y="1341438"/>
          <a:ext cx="7562850" cy="4463825"/>
        </p:xfrm>
        <a:graphic>
          <a:graphicData uri="http://schemas.openxmlformats.org/drawingml/2006/table">
            <a:tbl>
              <a:tblPr>
                <a:tableStyleId>{00A15C55-8517-42AA-B614-E9B94910E393}</a:tableStyleId>
              </a:tblPr>
              <a:tblGrid>
                <a:gridCol w="1628775"/>
                <a:gridCol w="1193800"/>
                <a:gridCol w="935037"/>
                <a:gridCol w="1463675"/>
                <a:gridCol w="1190625"/>
                <a:gridCol w="1150938"/>
              </a:tblGrid>
              <a:tr h="456614">
                <a:tc rowSpan="2"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s-E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Servicio Clínico</a:t>
                      </a:r>
                      <a:endParaRPr kumimoji="0" lang="es-E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WenQuanYi Micro Hei" charset="0"/>
                        <a:cs typeface="WenQuanYi Micro Hei" charset="0"/>
                      </a:endParaRPr>
                    </a:p>
                  </a:txBody>
                  <a:tcPr marL="0" marR="0" marT="58957" marB="0" anchor="ctr" horzOverflow="overflow"/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s-E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Camas</a:t>
                      </a:r>
                      <a:endParaRPr kumimoji="0" lang="es-E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WenQuanYi Micro Hei" charset="0"/>
                        <a:cs typeface="WenQuanYi Micro Hei" charset="0"/>
                      </a:endParaRPr>
                    </a:p>
                  </a:txBody>
                  <a:tcPr marL="0" marR="0" marT="58957" marB="0" anchor="ctr" horzOverflow="overflow"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s-E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Indicadores</a:t>
                      </a:r>
                      <a:endParaRPr kumimoji="0" lang="es-E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WenQuanYi Micro Hei" charset="0"/>
                        <a:cs typeface="WenQuanYi Micro Hei" charset="0"/>
                      </a:endParaRPr>
                    </a:p>
                  </a:txBody>
                  <a:tcPr marL="0" marR="0" marT="58957" marB="0" anchor="ctr" horzOverflow="overflow"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1419102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s-E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Dotación</a:t>
                      </a:r>
                      <a:endParaRPr kumimoji="0" lang="es-E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WenQuanYi Micro Hei" charset="0"/>
                        <a:cs typeface="WenQuanYi Micro Hei" charset="0"/>
                      </a:endParaRPr>
                    </a:p>
                  </a:txBody>
                  <a:tcPr marL="0" marR="0" marT="58957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s-ES" sz="1400" u="none" strike="noStrike" cap="none" normalizeH="0" baseline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Prom. Cama Dispon.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WenQuanYi Micro Hei" charset="0"/>
                        <a:cs typeface="WenQuanYi Micro Hei" charset="0"/>
                      </a:endParaRPr>
                    </a:p>
                  </a:txBody>
                  <a:tcPr marL="0" marR="0" marT="58957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s-E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Porcentaje Ocupación</a:t>
                      </a:r>
                      <a:endParaRPr kumimoji="0" lang="es-E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WenQuanYi Micro Hei" charset="0"/>
                        <a:cs typeface="WenQuanYi Micro Hei" charset="0"/>
                      </a:endParaRPr>
                    </a:p>
                  </a:txBody>
                  <a:tcPr marL="0" marR="0" marT="58957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s-ES" sz="1400" u="none" strike="noStrike" cap="none" normalizeH="0" baseline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Prom. de días Estada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WenQuanYi Micro Hei" charset="0"/>
                        <a:cs typeface="WenQuanYi Micro Hei" charset="0"/>
                      </a:endParaRPr>
                    </a:p>
                  </a:txBody>
                  <a:tcPr marL="0" marR="0" marT="58957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s-ES" sz="1400" u="none" strike="noStrike" cap="none" normalizeH="0" baseline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Letalidad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WenQuanYi Micro Hei" charset="0"/>
                        <a:cs typeface="WenQuanYi Micro Hei" charset="0"/>
                      </a:endParaRPr>
                    </a:p>
                  </a:txBody>
                  <a:tcPr marL="0" marR="0" marT="58957" marB="0" anchor="ctr" horzOverflow="overflow"/>
                </a:tc>
              </a:tr>
              <a:tr h="710498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s-ES" sz="1400" u="none" strike="noStrike" cap="none" normalizeH="0" baseline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MEDICINA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WenQuanYi Micro Hei" charset="0"/>
                        <a:cs typeface="WenQuanYi Micro Hei" charset="0"/>
                      </a:endParaRPr>
                    </a:p>
                  </a:txBody>
                  <a:tcPr marL="0" marR="0" marT="58957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s-E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16</a:t>
                      </a:r>
                      <a:endParaRPr kumimoji="0" lang="es-E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WenQuanYi Micro Hei" charset="0"/>
                        <a:cs typeface="WenQuanYi Micro Hei" charset="0"/>
                      </a:endParaRPr>
                    </a:p>
                  </a:txBody>
                  <a:tcPr marL="0" marR="0" marT="58957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s-ES" sz="1400" u="none" strike="noStrike" cap="none" normalizeH="0" baseline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16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WenQuanYi Micro Hei" charset="0"/>
                        <a:cs typeface="WenQuanYi Micro Hei" charset="0"/>
                      </a:endParaRPr>
                    </a:p>
                  </a:txBody>
                  <a:tcPr marL="0" marR="0" marT="58957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s-E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WenQuanYi Micro Hei" charset="0"/>
                          <a:cs typeface="WenQuanYi Micro Hei" charset="0"/>
                        </a:rPr>
                        <a:t>79,5</a:t>
                      </a:r>
                    </a:p>
                  </a:txBody>
                  <a:tcPr marL="0" marR="0" marT="58957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s-E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WenQuanYi Micro Hei" charset="0"/>
                          <a:cs typeface="WenQuanYi Micro Hei" charset="0"/>
                        </a:rPr>
                        <a:t>4,2</a:t>
                      </a:r>
                    </a:p>
                  </a:txBody>
                  <a:tcPr marL="0" marR="0" marT="58957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s-E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WenQuanYi Micro Hei" charset="0"/>
                          <a:cs typeface="WenQuanYi Micro Hei" charset="0"/>
                        </a:rPr>
                        <a:t>2,8</a:t>
                      </a:r>
                    </a:p>
                  </a:txBody>
                  <a:tcPr marL="0" marR="0" marT="58957" marB="0" anchor="ctr" horzOverflow="overflow"/>
                </a:tc>
              </a:tr>
              <a:tr h="706710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s-ES" sz="1400" u="none" strike="noStrike" cap="none" normalizeH="0" baseline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PENSIONADO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WenQuanYi Micro Hei" charset="0"/>
                        <a:cs typeface="WenQuanYi Micro Hei" charset="0"/>
                      </a:endParaRPr>
                    </a:p>
                  </a:txBody>
                  <a:tcPr marL="0" marR="0" marT="58957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s-ES" sz="1400" u="none" strike="noStrike" cap="none" normalizeH="0" baseline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2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WenQuanYi Micro Hei" charset="0"/>
                        <a:cs typeface="WenQuanYi Micro Hei" charset="0"/>
                      </a:endParaRPr>
                    </a:p>
                  </a:txBody>
                  <a:tcPr marL="0" marR="0" marT="58957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s-ES" sz="1400" u="none" strike="noStrike" cap="none" normalizeH="0" baseline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2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WenQuanYi Micro Hei" charset="0"/>
                        <a:cs typeface="WenQuanYi Micro Hei" charset="0"/>
                      </a:endParaRPr>
                    </a:p>
                  </a:txBody>
                  <a:tcPr marL="0" marR="0" marT="58957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s-E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WenQuanYi Micro Hei" charset="0"/>
                          <a:cs typeface="WenQuanYi Micro Hei" charset="0"/>
                        </a:rPr>
                        <a:t>11,0</a:t>
                      </a:r>
                    </a:p>
                  </a:txBody>
                  <a:tcPr marL="0" marR="0" marT="58957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s-E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WenQuanYi Micro Hei" charset="0"/>
                          <a:cs typeface="WenQuanYi Micro Hei" charset="0"/>
                        </a:rPr>
                        <a:t>4,0</a:t>
                      </a:r>
                    </a:p>
                  </a:txBody>
                  <a:tcPr marL="0" marR="0" marT="58957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s-E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WenQuanYi Micro Hei" charset="0"/>
                          <a:cs typeface="WenQuanYi Micro Hei" charset="0"/>
                        </a:rPr>
                        <a:t>4,8</a:t>
                      </a:r>
                    </a:p>
                  </a:txBody>
                  <a:tcPr marL="0" marR="0" marT="58957" marB="0" anchor="ctr" horzOverflow="overflow"/>
                </a:tc>
              </a:tr>
              <a:tr h="710498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s-ES" sz="1400" u="none" strike="noStrike" cap="none" normalizeH="0" baseline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MATERNO-INFANTIL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WenQuanYi Micro Hei" charset="0"/>
                        <a:cs typeface="WenQuanYi Micro Hei" charset="0"/>
                      </a:endParaRPr>
                    </a:p>
                  </a:txBody>
                  <a:tcPr marL="0" marR="0" marT="58957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s-ES" sz="1400" u="none" strike="noStrike" cap="none" normalizeH="0" baseline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12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WenQuanYi Micro Hei" charset="0"/>
                        <a:cs typeface="WenQuanYi Micro Hei" charset="0"/>
                      </a:endParaRPr>
                    </a:p>
                  </a:txBody>
                  <a:tcPr marL="0" marR="0" marT="58957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s-E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12</a:t>
                      </a:r>
                      <a:endParaRPr kumimoji="0" lang="es-E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WenQuanYi Micro Hei" charset="0"/>
                        <a:cs typeface="WenQuanYi Micro Hei" charset="0"/>
                      </a:endParaRPr>
                    </a:p>
                  </a:txBody>
                  <a:tcPr marL="0" marR="0" marT="58957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s-E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WenQuanYi Micro Hei" charset="0"/>
                          <a:cs typeface="WenQuanYi Micro Hei" charset="0"/>
                        </a:rPr>
                        <a:t>18,3</a:t>
                      </a:r>
                    </a:p>
                  </a:txBody>
                  <a:tcPr marL="0" marR="0" marT="58957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s-E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WenQuanYi Micro Hei" charset="0"/>
                          <a:cs typeface="WenQuanYi Micro Hei" charset="0"/>
                        </a:rPr>
                        <a:t>2,3</a:t>
                      </a:r>
                    </a:p>
                  </a:txBody>
                  <a:tcPr marL="0" marR="0" marT="58957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s-E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WenQuanYi Micro Hei" charset="0"/>
                          <a:cs typeface="WenQuanYi Micro Hei" charset="0"/>
                        </a:rPr>
                        <a:t>0</a:t>
                      </a:r>
                    </a:p>
                  </a:txBody>
                  <a:tcPr marL="0" marR="0" marT="58957" marB="0" anchor="ctr" horzOverflow="overflow"/>
                </a:tc>
              </a:tr>
              <a:tr h="460403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s-ES" sz="1400" u="none" strike="noStrike" cap="none" normalizeH="0" baseline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TOTAL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WenQuanYi Micro Hei" charset="0"/>
                        <a:cs typeface="WenQuanYi Micro Hei" charset="0"/>
                      </a:endParaRPr>
                    </a:p>
                  </a:txBody>
                  <a:tcPr marL="0" marR="0" marT="58957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s-ES" sz="1400" u="none" strike="noStrike" cap="none" normalizeH="0" baseline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30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WenQuanYi Micro Hei" charset="0"/>
                        <a:cs typeface="WenQuanYi Micro Hei" charset="0"/>
                      </a:endParaRPr>
                    </a:p>
                  </a:txBody>
                  <a:tcPr marL="0" marR="0" marT="58957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s-ES" sz="1400" u="none" strike="noStrike" cap="none" normalizeH="0" baseline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29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WenQuanYi Micro Hei" charset="0"/>
                        <a:cs typeface="WenQuanYi Micro Hei" charset="0"/>
                      </a:endParaRPr>
                    </a:p>
                  </a:txBody>
                  <a:tcPr marL="0" marR="0" marT="58957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s-E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WenQuanYi Micro Hei" charset="0"/>
                          <a:cs typeface="WenQuanYi Micro Hei" charset="0"/>
                        </a:rPr>
                        <a:t>50,4</a:t>
                      </a:r>
                    </a:p>
                  </a:txBody>
                  <a:tcPr marL="0" marR="0" marT="58957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s-E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WenQuanYi Micro Hei" charset="0"/>
                          <a:cs typeface="WenQuanYi Micro Hei" charset="0"/>
                        </a:rPr>
                        <a:t>3,7</a:t>
                      </a:r>
                    </a:p>
                  </a:txBody>
                  <a:tcPr marL="0" marR="0" marT="58957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s-E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WenQuanYi Micro Hei" charset="0"/>
                          <a:cs typeface="WenQuanYi Micro Hei" charset="0"/>
                        </a:rPr>
                        <a:t>2,1</a:t>
                      </a:r>
                    </a:p>
                  </a:txBody>
                  <a:tcPr marL="0" marR="0" marT="58957" marB="0" anchor="ctr" horzOverflow="overflow"/>
                </a:tc>
              </a:tr>
            </a:tbl>
          </a:graphicData>
        </a:graphic>
      </p:graphicFrame>
      <p:sp>
        <p:nvSpPr>
          <p:cNvPr id="156674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539552" y="152400"/>
            <a:ext cx="7775773" cy="1141413"/>
          </a:xfrm>
        </p:spPr>
        <p:txBody>
          <a:bodyPr anchor="ctr"/>
          <a:lstStyle/>
          <a:p>
            <a:pPr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sz="4000" b="1" dirty="0" smtClean="0">
                <a:latin typeface="Tekton Pro" pitchFamily="34" charset="0"/>
              </a:rPr>
              <a:t>Hospitalización 2013</a:t>
            </a:r>
          </a:p>
        </p:txBody>
      </p:sp>
      <p:sp>
        <p:nvSpPr>
          <p:cNvPr id="156726" name="AutoShape 107"/>
          <p:cNvSpPr>
            <a:spLocks noChangeArrowheads="1"/>
          </p:cNvSpPr>
          <p:nvPr/>
        </p:nvSpPr>
        <p:spPr bwMode="auto">
          <a:xfrm>
            <a:off x="4679950" y="5301208"/>
            <a:ext cx="3419475" cy="539750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es-ES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-17903" y="6093296"/>
            <a:ext cx="845487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0" presetClass="entr" presetSubtype="0" decel="10000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67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67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6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72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539552" y="152400"/>
            <a:ext cx="7775773" cy="1141413"/>
          </a:xfrm>
        </p:spPr>
        <p:txBody>
          <a:bodyPr anchor="ctr"/>
          <a:lstStyle/>
          <a:p>
            <a:pPr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sz="4000" b="1" dirty="0" smtClean="0">
                <a:latin typeface="Tekton Pro" pitchFamily="34" charset="0"/>
              </a:rPr>
              <a:t>Hospitalización 2013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-17903" y="6093296"/>
            <a:ext cx="845487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aphicFrame>
        <p:nvGraphicFramePr>
          <p:cNvPr id="6" name="2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28441292"/>
              </p:ext>
            </p:extLst>
          </p:nvPr>
        </p:nvGraphicFramePr>
        <p:xfrm>
          <a:off x="827584" y="1268760"/>
          <a:ext cx="6984776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9" name="4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39095992"/>
              </p:ext>
            </p:extLst>
          </p:nvPr>
        </p:nvGraphicFramePr>
        <p:xfrm>
          <a:off x="971600" y="1196752"/>
          <a:ext cx="7416824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265141068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Graphic spid="6" grpId="1">
        <p:bldAsOne/>
      </p:bldGraphic>
      <p:bldGraphic spid="9" grpId="0">
        <p:bldAsOne/>
      </p:bldGraphic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700" name="5 Imagen" descr="H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260648"/>
            <a:ext cx="1116013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7701" name="1 Título"/>
          <p:cNvSpPr>
            <a:spLocks/>
          </p:cNvSpPr>
          <p:nvPr/>
        </p:nvSpPr>
        <p:spPr bwMode="auto">
          <a:xfrm>
            <a:off x="183976" y="332656"/>
            <a:ext cx="8060432" cy="129614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4000" b="1" dirty="0" smtClean="0">
                <a:solidFill>
                  <a:srgbClr val="006CB7"/>
                </a:solidFill>
                <a:latin typeface="Tekton Pro" pitchFamily="34" charset="0"/>
              </a:rPr>
              <a:t>Hospital Amigo</a:t>
            </a:r>
            <a:endParaRPr lang="es-ES" sz="4000" b="1" dirty="0">
              <a:solidFill>
                <a:srgbClr val="006CB7"/>
              </a:solidFill>
              <a:latin typeface="Tekton Pro" pitchFamily="34" charset="0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07504" y="5949280"/>
            <a:ext cx="845487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" name="Text Box 52"/>
          <p:cNvSpPr txBox="1">
            <a:spLocks noChangeArrowheads="1"/>
          </p:cNvSpPr>
          <p:nvPr/>
        </p:nvSpPr>
        <p:spPr bwMode="auto">
          <a:xfrm>
            <a:off x="530247" y="1882993"/>
            <a:ext cx="4555119" cy="57606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90000" tIns="45000" rIns="90000" bIns="45000" anchor="ctr"/>
          <a:lstStyle/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/>
            </a:pPr>
            <a:r>
              <a:rPr lang="es-ES" b="1" dirty="0" smtClean="0">
                <a:latin typeface="+mj-lt"/>
                <a:ea typeface="+mn-ea"/>
                <a:cs typeface="Arial" pitchFamily="34" charset="0"/>
              </a:rPr>
              <a:t>Acreditación Hospital Amigo</a:t>
            </a:r>
            <a:endParaRPr lang="es-ES" b="1" dirty="0">
              <a:latin typeface="+mj-lt"/>
              <a:ea typeface="+mn-ea"/>
              <a:cs typeface="Arial" pitchFamily="34" charset="0"/>
            </a:endParaRP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621" y="2882802"/>
            <a:ext cx="3141571" cy="2335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1943896"/>
            <a:ext cx="2993808" cy="18778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4060745"/>
            <a:ext cx="2810381" cy="2160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75591509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700" name="5 Imagen" descr="H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260648"/>
            <a:ext cx="1116013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7701" name="1 Título"/>
          <p:cNvSpPr>
            <a:spLocks/>
          </p:cNvSpPr>
          <p:nvPr/>
        </p:nvSpPr>
        <p:spPr bwMode="auto">
          <a:xfrm>
            <a:off x="183976" y="332656"/>
            <a:ext cx="8060432" cy="129614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4000" b="1" dirty="0" smtClean="0">
                <a:solidFill>
                  <a:srgbClr val="006CB7"/>
                </a:solidFill>
                <a:latin typeface="Tekton Pro" pitchFamily="34" charset="0"/>
              </a:rPr>
              <a:t>Hospital Amigo</a:t>
            </a:r>
            <a:endParaRPr lang="es-ES" sz="4000" b="1" dirty="0">
              <a:solidFill>
                <a:srgbClr val="006CB7"/>
              </a:solidFill>
              <a:latin typeface="Tekton Pro" pitchFamily="34" charset="0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07504" y="5949280"/>
            <a:ext cx="845487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" name="Text Box 52"/>
          <p:cNvSpPr txBox="1">
            <a:spLocks noChangeArrowheads="1"/>
          </p:cNvSpPr>
          <p:nvPr/>
        </p:nvSpPr>
        <p:spPr bwMode="auto">
          <a:xfrm>
            <a:off x="520937" y="1916832"/>
            <a:ext cx="4555119" cy="57606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90000" tIns="45000" rIns="90000" bIns="45000" anchor="ctr"/>
          <a:lstStyle/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/>
            </a:pPr>
            <a:r>
              <a:rPr lang="es-ES" b="1" dirty="0" smtClean="0">
                <a:latin typeface="+mj-lt"/>
                <a:ea typeface="+mn-ea"/>
                <a:cs typeface="Arial" pitchFamily="34" charset="0"/>
              </a:rPr>
              <a:t>Sala de Reposo y Oración</a:t>
            </a:r>
            <a:endParaRPr lang="es-ES" b="1" dirty="0">
              <a:latin typeface="+mj-lt"/>
              <a:ea typeface="+mn-ea"/>
              <a:cs typeface="Arial" pitchFamily="34" charset="0"/>
            </a:endParaRP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621" y="2872765"/>
            <a:ext cx="3141571" cy="23552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072" y="4100886"/>
            <a:ext cx="2993808" cy="2244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107504" y="152400"/>
            <a:ext cx="7847781" cy="1141413"/>
          </a:xfrm>
        </p:spPr>
        <p:txBody>
          <a:bodyPr anchor="ctr"/>
          <a:lstStyle/>
          <a:p>
            <a:pPr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sz="4000" b="1" dirty="0" smtClean="0">
                <a:latin typeface="Tekton Pro" pitchFamily="34" charset="0"/>
              </a:rPr>
              <a:t>Servicio de Urgencias 2013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07504" y="5949280"/>
            <a:ext cx="845487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473986" name="Picture 2" descr="http://t3.gstatic.com/images?q=tbn:ANd9GcToZ-vFok96MRMhhJMNkYyBPo-mAcY4bIoIe0Pr6qCrFWHo8-FmFQ"/>
          <p:cNvPicPr>
            <a:picLocks noChangeAspect="1" noChangeArrowheads="1"/>
          </p:cNvPicPr>
          <p:nvPr/>
        </p:nvPicPr>
        <p:blipFill>
          <a:blip r:embed="rId4" cstate="print"/>
          <a:srcRect l="20855" r="21794"/>
          <a:stretch>
            <a:fillRect/>
          </a:stretch>
        </p:blipFill>
        <p:spPr bwMode="auto">
          <a:xfrm>
            <a:off x="7517968" y="0"/>
            <a:ext cx="868599" cy="908720"/>
          </a:xfrm>
          <a:prstGeom prst="rect">
            <a:avLst/>
          </a:prstGeom>
          <a:noFill/>
        </p:spPr>
      </p:pic>
      <p:graphicFrame>
        <p:nvGraphicFramePr>
          <p:cNvPr id="2" name="1 Gráfico"/>
          <p:cNvGraphicFramePr/>
          <p:nvPr>
            <p:extLst>
              <p:ext uri="{D42A27DB-BD31-4B8C-83A1-F6EECF244321}">
                <p14:modId xmlns:p14="http://schemas.microsoft.com/office/powerpoint/2010/main" val="2881975414"/>
              </p:ext>
            </p:extLst>
          </p:nvPr>
        </p:nvGraphicFramePr>
        <p:xfrm>
          <a:off x="107504" y="1481237"/>
          <a:ext cx="6399408" cy="2232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Text Box 52"/>
          <p:cNvSpPr txBox="1">
            <a:spLocks noChangeArrowheads="1"/>
          </p:cNvSpPr>
          <p:nvPr/>
        </p:nvSpPr>
        <p:spPr bwMode="auto">
          <a:xfrm>
            <a:off x="5652120" y="1707902"/>
            <a:ext cx="2844316" cy="496962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90000" tIns="45000" rIns="90000" bIns="45000" anchor="ctr"/>
          <a:lstStyle/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/>
            </a:pPr>
            <a:r>
              <a:rPr lang="es-ES" sz="2000" b="1" dirty="0" smtClean="0">
                <a:latin typeface="+mj-lt"/>
                <a:ea typeface="+mn-ea"/>
                <a:cs typeface="Arial" pitchFamily="34" charset="0"/>
              </a:rPr>
              <a:t>Total </a:t>
            </a:r>
            <a:r>
              <a:rPr lang="es-ES" sz="2000" b="1" dirty="0" smtClean="0">
                <a:latin typeface="+mj-lt"/>
                <a:ea typeface="+mn-ea"/>
                <a:cs typeface="Arial" pitchFamily="34" charset="0"/>
                <a:sym typeface="Wingdings" pitchFamily="2" charset="2"/>
              </a:rPr>
              <a:t> 35.270</a:t>
            </a:r>
            <a:endParaRPr lang="es-ES" sz="2000" b="1" dirty="0">
              <a:latin typeface="+mj-lt"/>
              <a:ea typeface="+mn-ea"/>
              <a:cs typeface="Arial" pitchFamily="34" charset="0"/>
            </a:endParaRPr>
          </a:p>
        </p:txBody>
      </p:sp>
      <p:sp>
        <p:nvSpPr>
          <p:cNvPr id="11" name="Text Box 52"/>
          <p:cNvSpPr txBox="1">
            <a:spLocks noChangeArrowheads="1"/>
          </p:cNvSpPr>
          <p:nvPr/>
        </p:nvSpPr>
        <p:spPr bwMode="auto">
          <a:xfrm>
            <a:off x="1403648" y="4077072"/>
            <a:ext cx="5828539" cy="864096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90000" tIns="45000" rIns="90000" bIns="45000" anchor="ctr"/>
          <a:lstStyle/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/>
            </a:pPr>
            <a:r>
              <a:rPr lang="es-ES" b="1" dirty="0">
                <a:latin typeface="+mj-lt"/>
                <a:ea typeface="+mn-ea"/>
                <a:cs typeface="Arial" pitchFamily="34" charset="0"/>
              </a:rPr>
              <a:t>Atenciones por Médico </a:t>
            </a:r>
            <a:r>
              <a:rPr lang="es-ES" b="1" dirty="0" smtClean="0">
                <a:latin typeface="+mj-lt"/>
                <a:ea typeface="+mn-ea"/>
                <a:cs typeface="Arial" pitchFamily="34" charset="0"/>
              </a:rPr>
              <a:t>2012 </a:t>
            </a:r>
            <a:r>
              <a:rPr lang="es-ES" b="1" dirty="0">
                <a:latin typeface="+mj-lt"/>
                <a:ea typeface="+mn-ea"/>
                <a:cs typeface="Arial" pitchFamily="34" charset="0"/>
              </a:rPr>
              <a:t>= </a:t>
            </a:r>
            <a:r>
              <a:rPr lang="es-ES" b="1" dirty="0" smtClean="0">
                <a:latin typeface="+mj-lt"/>
                <a:ea typeface="+mn-ea"/>
                <a:cs typeface="Arial" pitchFamily="34" charset="0"/>
              </a:rPr>
              <a:t>27.751</a:t>
            </a:r>
            <a:endParaRPr lang="es-ES" b="1" dirty="0">
              <a:latin typeface="+mj-lt"/>
              <a:ea typeface="+mn-ea"/>
              <a:cs typeface="Arial" pitchFamily="34" charset="0"/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/>
            </a:pPr>
            <a:r>
              <a:rPr lang="es-ES" b="1" dirty="0">
                <a:latin typeface="+mj-lt"/>
                <a:ea typeface="+mn-ea"/>
                <a:cs typeface="Arial" pitchFamily="34" charset="0"/>
              </a:rPr>
              <a:t>(promedio </a:t>
            </a:r>
            <a:r>
              <a:rPr lang="es-ES" b="1" dirty="0" smtClean="0">
                <a:latin typeface="+mj-lt"/>
                <a:ea typeface="+mn-ea"/>
                <a:cs typeface="Arial" pitchFamily="34" charset="0"/>
              </a:rPr>
              <a:t>75 </a:t>
            </a:r>
            <a:r>
              <a:rPr lang="es-ES" b="1" dirty="0">
                <a:latin typeface="+mj-lt"/>
                <a:ea typeface="+mn-ea"/>
                <a:cs typeface="Arial" pitchFamily="34" charset="0"/>
              </a:rPr>
              <a:t>atenciones diarias)</a:t>
            </a:r>
          </a:p>
        </p:txBody>
      </p:sp>
      <p:sp>
        <p:nvSpPr>
          <p:cNvPr id="12" name="AutoShape 53"/>
          <p:cNvSpPr>
            <a:spLocks noChangeArrowheads="1"/>
          </p:cNvSpPr>
          <p:nvPr/>
        </p:nvSpPr>
        <p:spPr bwMode="auto">
          <a:xfrm>
            <a:off x="4032598" y="5092118"/>
            <a:ext cx="391277" cy="497122"/>
          </a:xfrm>
          <a:prstGeom prst="downArrow">
            <a:avLst>
              <a:gd name="adj1" fmla="val 50000"/>
              <a:gd name="adj2" fmla="val 43953"/>
            </a:avLst>
          </a:prstGeom>
          <a:solidFill>
            <a:srgbClr val="0000CC"/>
          </a:solidFill>
          <a:ln w="9525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s-ES">
              <a:latin typeface="Arial" charset="0"/>
              <a:ea typeface="+mn-ea"/>
              <a:cs typeface="+mn-cs"/>
            </a:endParaRPr>
          </a:p>
        </p:txBody>
      </p:sp>
      <p:sp>
        <p:nvSpPr>
          <p:cNvPr id="13" name="Text Box 52"/>
          <p:cNvSpPr txBox="1">
            <a:spLocks noChangeArrowheads="1"/>
          </p:cNvSpPr>
          <p:nvPr/>
        </p:nvSpPr>
        <p:spPr bwMode="auto">
          <a:xfrm>
            <a:off x="1403648" y="5661248"/>
            <a:ext cx="5828539" cy="864096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90000" tIns="45000" rIns="90000" bIns="45000" anchor="ctr"/>
          <a:lstStyle/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/>
            </a:pPr>
            <a:r>
              <a:rPr lang="es-ES" b="1" dirty="0">
                <a:latin typeface="+mj-lt"/>
                <a:cs typeface="Arial" pitchFamily="34" charset="0"/>
              </a:rPr>
              <a:t>Atenciones por Médico </a:t>
            </a:r>
            <a:r>
              <a:rPr lang="es-ES" b="1" dirty="0" smtClean="0">
                <a:latin typeface="+mj-lt"/>
                <a:cs typeface="Arial" pitchFamily="34" charset="0"/>
              </a:rPr>
              <a:t>2013 </a:t>
            </a:r>
            <a:r>
              <a:rPr lang="es-ES" b="1" dirty="0">
                <a:latin typeface="+mj-lt"/>
                <a:cs typeface="Arial" pitchFamily="34" charset="0"/>
              </a:rPr>
              <a:t>= </a:t>
            </a:r>
            <a:r>
              <a:rPr lang="es-ES" b="1" dirty="0" smtClean="0">
                <a:latin typeface="+mj-lt"/>
                <a:cs typeface="Arial" pitchFamily="34" charset="0"/>
              </a:rPr>
              <a:t>30.219 </a:t>
            </a:r>
            <a:r>
              <a:rPr lang="es-ES" b="1" dirty="0">
                <a:latin typeface="+mj-lt"/>
                <a:cs typeface="Arial" pitchFamily="34" charset="0"/>
              </a:rPr>
              <a:t>(Promedio </a:t>
            </a:r>
            <a:r>
              <a:rPr lang="es-ES" b="1" dirty="0" smtClean="0">
                <a:latin typeface="+mj-lt"/>
                <a:cs typeface="Arial" pitchFamily="34" charset="0"/>
              </a:rPr>
              <a:t>83 atenciones </a:t>
            </a:r>
            <a:r>
              <a:rPr lang="es-ES" b="1" dirty="0">
                <a:latin typeface="+mj-lt"/>
                <a:cs typeface="Arial" pitchFamily="34" charset="0"/>
              </a:rPr>
              <a:t>diarias)</a:t>
            </a:r>
          </a:p>
        </p:txBody>
      </p:sp>
      <p:sp>
        <p:nvSpPr>
          <p:cNvPr id="14" name="Text Box 52"/>
          <p:cNvSpPr txBox="1">
            <a:spLocks noChangeArrowheads="1"/>
          </p:cNvSpPr>
          <p:nvPr/>
        </p:nvSpPr>
        <p:spPr bwMode="auto">
          <a:xfrm>
            <a:off x="6300192" y="2348880"/>
            <a:ext cx="2592288" cy="496962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90000" tIns="45000" rIns="90000" bIns="45000" anchor="ctr"/>
          <a:lstStyle/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/>
            </a:pPr>
            <a:r>
              <a:rPr lang="es-ES" sz="1600" b="1" dirty="0" smtClean="0">
                <a:latin typeface="+mj-lt"/>
                <a:ea typeface="+mn-ea"/>
                <a:cs typeface="Arial" pitchFamily="34" charset="0"/>
              </a:rPr>
              <a:t>+2.468 atenciones</a:t>
            </a:r>
            <a:endParaRPr lang="es-ES" sz="1600" b="1" dirty="0">
              <a:latin typeface="+mj-lt"/>
              <a:ea typeface="+mn-ea"/>
              <a:cs typeface="Arial" pitchFamily="34" charset="0"/>
            </a:endParaRPr>
          </a:p>
        </p:txBody>
      </p:sp>
      <p:sp>
        <p:nvSpPr>
          <p:cNvPr id="15" name="Text Box 52"/>
          <p:cNvSpPr txBox="1">
            <a:spLocks noChangeArrowheads="1"/>
          </p:cNvSpPr>
          <p:nvPr/>
        </p:nvSpPr>
        <p:spPr bwMode="auto">
          <a:xfrm>
            <a:off x="6876256" y="2996952"/>
            <a:ext cx="2160240" cy="640978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90000" tIns="45000" rIns="90000" bIns="45000" anchor="ctr"/>
          <a:lstStyle/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/>
            </a:pPr>
            <a:r>
              <a:rPr lang="es-ES" sz="1600" b="1" dirty="0" err="1" smtClean="0">
                <a:latin typeface="+mj-lt"/>
                <a:ea typeface="+mn-ea"/>
                <a:cs typeface="Arial" pitchFamily="34" charset="0"/>
              </a:rPr>
              <a:t>Prom</a:t>
            </a:r>
            <a:r>
              <a:rPr lang="es-ES" sz="1600" b="1" dirty="0" smtClean="0">
                <a:latin typeface="+mj-lt"/>
                <a:ea typeface="+mn-ea"/>
                <a:cs typeface="Arial" pitchFamily="34" charset="0"/>
              </a:rPr>
              <a:t>. Día 97 atenciones</a:t>
            </a:r>
            <a:endParaRPr lang="es-ES" sz="1600" b="1" dirty="0">
              <a:latin typeface="+mj-lt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6850440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" presetClass="entr" presetSubtype="2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6" presetClass="entr" presetSubtype="32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" presetClass="entr" presetSubtype="2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107504" y="152400"/>
            <a:ext cx="7847781" cy="1141413"/>
          </a:xfrm>
        </p:spPr>
        <p:txBody>
          <a:bodyPr anchor="ctr"/>
          <a:lstStyle/>
          <a:p>
            <a:pPr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sz="4000" b="1" dirty="0" smtClean="0">
                <a:latin typeface="Tekton Pro" pitchFamily="34" charset="0"/>
              </a:rPr>
              <a:t>Servicio de Urgencias 2013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26113" y="5949280"/>
            <a:ext cx="845487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473986" name="Picture 2" descr="http://t3.gstatic.com/images?q=tbn:ANd9GcToZ-vFok96MRMhhJMNkYyBPo-mAcY4bIoIe0Pr6qCrFWHo8-FmFQ"/>
          <p:cNvPicPr>
            <a:picLocks noChangeAspect="1" noChangeArrowheads="1"/>
          </p:cNvPicPr>
          <p:nvPr/>
        </p:nvPicPr>
        <p:blipFill>
          <a:blip r:embed="rId4" cstate="print"/>
          <a:srcRect l="20855" r="21794"/>
          <a:stretch>
            <a:fillRect/>
          </a:stretch>
        </p:blipFill>
        <p:spPr bwMode="auto">
          <a:xfrm>
            <a:off x="7517968" y="0"/>
            <a:ext cx="868599" cy="908720"/>
          </a:xfrm>
          <a:prstGeom prst="rect">
            <a:avLst/>
          </a:prstGeom>
          <a:noFill/>
        </p:spPr>
      </p:pic>
      <p:graphicFrame>
        <p:nvGraphicFramePr>
          <p:cNvPr id="14" name="1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320402"/>
              </p:ext>
            </p:extLst>
          </p:nvPr>
        </p:nvGraphicFramePr>
        <p:xfrm>
          <a:off x="552166" y="1193286"/>
          <a:ext cx="8052282" cy="50080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958721272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4" grpId="0">
        <p:bldAsOne/>
      </p:bldGraphic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900113" y="152400"/>
            <a:ext cx="7413625" cy="1139825"/>
          </a:xfrm>
        </p:spPr>
        <p:txBody>
          <a:bodyPr anchor="ctr"/>
          <a:lstStyle/>
          <a:p>
            <a:pPr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sz="4000" b="1" smtClean="0">
                <a:latin typeface="Tekton Pro Ext"/>
              </a:rPr>
              <a:t>Traslados</a:t>
            </a:r>
          </a:p>
        </p:txBody>
      </p:sp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9875" y="5805488"/>
            <a:ext cx="846138" cy="7921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1508" name="AutoShape 2" descr="data:image/jpg;base64,/9j/4AAQSkZJRgABAQAAAQABAAD/2wCEAAkGBhQREBUUEBQUFBQWGBoaGBgUGR8XFxUWGRcWHBccGBgaHCceGholHR8XIC8gJispLiwsGB4xNTAqNSYsLSkBCQoKDgwOGg8PGSkjHCI1NS8sLzUpLiopLC8pKSwpLiwpMC4sLCwpKikpKSwpNiwsLCwpKTQsKSwsLyksLCkpLP/AABEIAJ8AqAMBIgACEQEDEQH/xAAcAAACAwEBAQEAAAAAAAAAAAAABQQGBwEDAgj/xABGEAACAQMDAgMGAgYGBgsAAAABAgMABBEFEiEGMRNBUQciMmFxkRSBCCNCUqHBFSQzYoKxFyU0krLxFiZTVFVyc5Oz0dP/xAAbAQEAAwEBAQEAAAAAAAAAAAAAAgMEAQUGB//EADARAAICAQQBAQUGBwAAAAAAAAABAhEDBBIhMVFBBRMUYcEGIoGRofAVIzIzcbHR/9oADAMBAAIRAxEAPwDcaKKKAM0VAvmO7ue3r8zUfefU/c1NRsyT1KjJxob0Uo3n1P3NG8+p+5psI/FrwN6KUbz6n70t0nqaC6aVYJQ7QuyOueQVIGcZyVzwG7Egimw6tVfKiWjNGaS3MoCMXYqgUlm3EbVwdxz3GBk5rNPZZ7QZJH/B3YuN7Zkt3k3MzQEblEjYyeORIeD2yOM82k4590XJLo2bNIOser49Og8RwZJHOyGFPjmlPwqvB+WTg4+ZIB8da16O0hMtw7KgKr7uWZmY4VVUckn0+RpfpugO14by7ffJgLDH3W0Q/GFbOGkb3dz4HYgZFd2nFqE1bQ26I6lOoWSXLRiEuXGzdvxtYry2Bzx6U/zVI6CtzHp0KkFc72wDkYeV2XBHlgjHnzzT8yH1P3oonJalRk1Q3zXayDX/AG2wxOyWccl0Y8mRw2yMIM7irck87RuxjnjNX7S715YI5HUxs6KxTcW2bgDtLYXJAIzwOc1xRv1JSzOKtx/UsNFKN59T9zRvPqfua7sK/i14G+aKVRMdw5PcedNBUWqL8WX3ibo7RRRXC4KKKKAX3/xD6fzNR6kX/wAQ+n8zUero9HkZv7jCism6t/GaZqBuWubr+j55AXMTBmhYjhSsisu0eQAAYDHBFXGK5vvC8W1ltL6N1LRlwbdyCRtG5MxvgZzkIc+mMVyybwcJplorMJugna5urvTpWhvorqTAYjwpVZY5AhHluDefByc+RFnHXaxD/WME9kfNpFMsGfLE8YK/kQpr06U1FJ7jUHikWSMzx7WQhlP9VhBwwOCOAKOmSgp4k3X7srV115+OtfwW1oL+eRbaWHHvRhv7eRSf2NgfvzzjnuWntF0bwrGS4s2eCW3gMamElc2+V/VnHIVeHBHI2nnk1ZD09bm6/FGFPxG3b4n7WMEeuM4OM98VOmgV1ZHAZWBVgeQysMMCPQjileTnvVFrb16lH6avv6Ymhu3Ui3tlXYrD3ZL1lHiuAf2YuFU47sSPMVfF7j6j/OvOGBUUIiqqqMKqgKqgdgAOAK+wa6lRVOe58dFI6f61ig0+1NyzGeUPthiUyTH9bJ7qovOBjbuOM4+tSZ9Pvr/ctwVs7RjgxId91LHzuWSQHZEGHcLkjGPnTDpvoi1sC7wITI5O6SQ7pCDyRu4wM84AGfOpvUOux2VtJcS/DGucdt7dlQfNjgf8q5XHJa5rd/LXLMv6i0iC51KLSLCNIIFPi3hjGN5UZCk8k7VOAM4DS9uK19EAAA4A4A74A7cnvWZ+znZbW0uq6lKkcl6/DvwNm7gKBz7zDOBn3UXtzVluepL52ItNOZlycS3MqwqwHZgmN/PJw209uPIcRPNGUqj6L/ZaaKzfWb7WWljt47iyjnk5MdujN4MP7U0kkmSig7QMZLFuK0O2jKoqs5dgoBcgAuQOWIHAz3wO1STsoyY9iTvs94viH1FNqUxfEPqKbVCZq0nTCiiioG0KKKKAX3/xD6fzNR6kX/xD6fzNQL68WGJ5HDFUUsQil2IH7qryTV0ejyMyvIz51LTY7mF4Z1DxyAqynzB+fcEdwRyCAazvTp26fuEtpiX06diY537wSnur44C4APAGclvJhTLSuv59RbGmwwKuTl7qYF8A8/1aJvE+hJx9qY690Q1/HsvLuXacZS3RYoiVOQdsniNu7jO704754+ei6K9393J0/Qs5wy+TKw+RVlI/MEEfkfnXhYaZFApWCNIlLFisahQWbucDjPakWh9CLaGPwry+McXwxPKpiI54KiMcc9s1Z66jPKlxF8BRRSDqPre1sfdlYvKQSsMQ3yn6gfAPmxFdbo5CEpvbFWx/RWN2/tzuUz+IsFY+sbvGPz3LID96v/RnX1vqaEw5SRfjifG8Dj3hj4kzxkdvMDIzFST6L8uky4f640WWlPVHTceoWzW8xYIxU5TbuBU8bSykD0zjOM02oNSM6bi7RXNG6BtbaVZQJJpUAWN7h/EaJFGEWMYCqAOBgZ+dQrvq2S7uDa6UUYr/AG10w8SGAZI2qo4klODgZx9eSFfWvVRurj+irOWOJ2H9YndwoiQfEiZI3SEcED1x+8VuXT/T8VjbpBbrtjXzPxOx7ux82P27AcAVH5I0ytLdPl+h4aD0tDaM7ruknl5lnlO6WQ/M9lX+6uBwPQU5ooqRmlJyds+oviH1FNqUxfEPqKbVXM3aTphRRRUDaFFFFAL7/wCIfT+ZqPUjUThsngBfPyHOc1TpuvUkkMOnRPfyrjf4JCwR5zjfcEFR2PbOcHFWp0jy8kJSyOkT9a6NtLs7p4FMnfxE9yUEdj4iYYnt3zVR1rUn01tltqTXEvZLKeP8XIzd9viRESp38+e1StRTxW/1tqkEMZBJtbaVYgR2w8pfxZBkEHAHOew4pjpfU2lWkWy1lgRN23ECs+5wM8lFJc48yT/nXOy2KlFU7l8q4/UcdM6jcT24e7tvwshP9mX3krgYY8ZXPPunnimtI+netLS/MgtJd5j+IFSp2nGGAIyV8s+vpxl5U0ZJpp8qiPqN8sEMkr/DGjO3lwqkn74x+dfnPT7x7mWe6l+OeQseTgDOcDPkOAM+Sito9qqE6PdY5wqkjJHAkT0I+R/lWOaUQYI8DA2jt/H+Oaw62TUa8n2n2P00MmpeR9xV/T6kuvm31A213a3KnBjmVW8sxOcOCfTGfua7S3qL/Z2+o/zFefgdZEfe+2cUcmhyp+iv8uT9MEVyqf7KdQnuNMSa6keV3d8M452qdoAPmOCc/M1cK95M/Dpx2yaFerdL2t1kXFvFIWxlmQb+O3vjD8fWqPqWipaymHRbi6F0MYto5BLbRZbJNx4gKxL34JyfIc0x6rvL4zMklrcmyA76e6tNN73AcnDouByiDPvH3jTXojqCznjaCwR4lgxuiaNo9m4nGe4JJBOScnmovlmqO6EbfPy9B7pqSiJBcMjy499o1KIW89qkk48vn3wO1SaKKkZG7dn1F8Q+optSmL4h9RTaq5m7SdMKKKKgbQooooBJ1Jpq3MbQyFwkiFW8NtrFTkEZ9CO486r9l7PbKKLwlicxHvE0sjRknGSU3bSeByfQVa7/AOIfT+ZqPVqXB5eXJKM2kxXbdK2kYxHaWy/SJM9sdyuaovWPUz3M50fSQEkY4nlT3I4lABYDw/Tsx/wjOeLD7SJ70Woj06KR5Jm2NJGQDCvGT3yC3I3D4eeckVXuitEv7W1VLSzhhkfBluL5/wBY5OCR4MY3BQeAGY5xkgE1x+C3EuN8n/jkuvSXS0Wn2ywQ5bHLuQA0j+bHHl5Ac4HHPeplprcErMsU0TsjbGCuCQ4GSMZ5P0z2PoaS2fRzyZOpXUt2TwYxmC2APceEhG//ABfamdr0taROrxWsCOvKssYVlOD2IHHnUuSiTjbbdsQ+19yNGucDOfDB+QMq5NY107Jm3X5Ej+NaJ7QpNQu72TS7cweFPEkqBxsbahO9Q/OSWGefJRjHOZHTf6PaKg/H3Dyc58OH3YwfmzDcfLkBfzrNnx+8VH0fsPXfw6fvK3Wqq67p/QoTXCjuy8fMcUv16QG1YggglcEcj4h5it6s/YzpUY/2UP8AOR3b/Nq9bn2R6W6FTZxrnzQsrDnyYNkVnjpVFp2e9qftLLUYpYnjSUk135/AX+zEIulWyI6OVQb9jB9juS+1sH3Www909qY9SdWW2nor3chQOSFwpYsVGSBj6j71SvZVf2tub9DLDCTeyBInkVGEa8JtDNkgZI/Kr5ewWs6qZxbyorZUybHUMR5EnGSK9BdHwOSFZHadFLuPbvp6/CLh/wDyoB/xOO1fN57TtLuNoliuDK4BUCEiZdw42yIwb81PNWb8VpkDEb9OicDnmBGAPryDTq12ECSLbh1DB0AG9Sq7TkckFdv5AU5O7oR5UWjN/wAXfb/E0pNTYMdxj1BVNu4wg4aSRZU4GcjOfLHerx07qF1IpF7bC3dQOUkWSOTOc7cHcpHoc8Ecmm9FdSornlUl0fUXxD6im1KYviH1FNqhM06TphRRRUDaFFFFAL7/AOIfT+ZqPTKa2DHJzXx+BX5/erFJUefk085SbRApP1B1ZbWK5uZAp2lgg5d1DKp2r58sP4+hxYL4RQxPLISqRqWY+iqCWP2BrIuiunf6dv5dSvYybVTst4nPB29gR5quST5F2PfBo5eBDSu/v9Ev/TKZyV03T7m5bjnGFGfMhFYgdu5Hn2qBOOp7thsjW0Q4+HYgHHmWZpPvW2W9uqKFRQqgYCqMAD0AHAFemKg5NmuOKEekZZ0d7KruPUI77U7tbiSMHavvPjKkL7xwFAyTgDH3rU67iqR7X9dubPTTNZuI3EiBmK7iEbI93PAOdvJ8s1wtLnNcKg3OwVR3LEAD8zS/Supra6Z0tp4pjHtL+GwcLu3bfeHBztPYmvzU8n4xBLcySzE5Y+LIzBW/awM4Xz7CtJ/RxsNtncy+TzKoH/ppnP3fH5VXDIpNpehv1WgyaWEJzaqfKp3xx/084/0cojzNezO5JLMI1G7JyfiZjn5kmmUP6O+nA+9JdOPQug/P3Yga1LFU/wBq3Uslhpcs0DbZSVRGxnaWbkgHjOM1YYBbD7CdKVQDFKx9TK4J/wB0gfwqN0FK1vPe6dIzuLWRWhLnJ/DyDKLk8nYcDJP7QxjFVvrnX9T0m2tZPx7PJOvvxTRRsVcIrSFWC/CCyrjHn35pxpnjL1BbfiAomutOBuQgIAdGbAHJwRsUHk9j611OmV5Yb4tF/oqf+BX5/ej8Cvz+9WbkYPhcnyIUXxD6im1R1s1Bzz96kVCTs1afHLGnuCiiiomkKKKKAKKKKAoftflaSzjs4ziS9njhHnhd252I7lQAM49auOlaaltDHDCMRxqEUfJRgZ9T5k+ZNUPXr8TdTWFuSNsEMs2B/wBo6uBn6KoP5mtGAoDtFFFAVTrn2iQaT4X4hJXMwfYIwDzHsyDkjGdw/jWX9d+2e21CwltUt7hXk27S2zAKsDzhifKmXt/uFFzpwc4C+MxPfv4OO3Pdazu41xUTftlKklQdpCkgZxuPHofWqpzlF1GNnqaLR6fNBzzZlCvSrb/C7IGkRSeFLEVIPlntlhg89u2Ks/SPtPvLCzS1tbRCVdy0ku4ht54AClAuO2Sx/KoUdyDGHb3QVDHPlkZqPLrcK95FP05/yrJHNNN1E+pz+ytJPFijlz0ori6Tabtd/kaP7O/a/dXN8tneQoXldiHU+GIkCZ2hNp38gnJb9r5U0/SBwdOgQnAe6jUk8ADZJkk+VUf2LYuNcaVc7Y4GPp32JyP8VbX1h0hDqdt4FwXC7gwaPaHVlz2LKwGQSO3Ymt8W2rZ8RnhGGWUYO4pun5XkzLVLpdW6nggUh7ezUv7vKsy4djkcYLeGv+HFO5r1ZOro07GGzZfqzbn/AC91v4U86I9l1vpUsklu8rmRQv63YdoBzwVRfPH2qt+0r2SyXMzX1hNIt2MHYWwGKgACJ8gxtgHgkg5Hw+fSk1bNFZh7OvasZ5BY6mphvVO0Fl2iUgdmB+CT5dj5YzitOBoDtFFFAFFFFAFFFFAFFFFAZJJH/wBc1J/7tlf/AGiP881rdZjqMBXq62bHD2j8+uBKD/IVp1AFFFcJoDyls0ZldlUsmdrEAsucZ2nuM4GcVl/6RFhu06FwMlLgDPcgOjjA+p2/arlN7RtORtrXttkekgP8RkZry6n6YtdbtY1aZjDvEivbOpDEBl+Iqykcny7igPz/AHaf1Zh6R+f91eMj8q2voz2bab+Dt5vwkbPJBG7GTMnLxhm+MnHJP8KUH9HSw8prz/fi/wDxphrPV9t05ZW9sxe4kCEIgIDFQT7z/urk7R3zg47HFWLHsT5PT9o69a2UZKG3aq7v6Ivlnp0cIxFGkY9EUKPPyUD1P3qTWWdNdR65qYZ1igsYcbo3lidjIDjCjdJkjac7woBxxXnf+0XU9Lkxq1oktt8IuLUEZI823MVBP7pCeeM4q08w1euYqHo2rR3UEc8Dbo5FDKcY4PqPIg5BHqKm0BWusegrbUoWWVFWXHuTKo8WNh8JB7kf3Se3p3FV6Q9oEtvff0RqP62ZCEiuEB/WjaGUSA8htv7Xng555OnGsQ0S18frK4fuId7euNsaIPL1b5UBt4NdrgrtAFFFFAFFFFAFFFFAZpr7bOqtPP71tIv/AMx/nWl1lftT0+8TUrC70+3a4kjWVSNpZB2xvII25DPjJHI8+1ecntA11SQdH7ehYj7g4NAaxWZe1TXGmurXSISym7ZTOynaRb5IZVODywDk/JQMEMahf6Q9d/8AB/8Aj/8AuqpoOs3M/VUEl/CtvMRt8MhvdHgvtxkk5PfPbntQFp1TU9Is3ls4dLe6EAHjtDAJBEMDJeRvezgcnPkee9JHuYbHw9X0Nn/Al9l5bZPuZIydjH3TgjHoduDtY4k2HVqdOXN9azwyOJJvHt2BwXjdT8UjnJC4AzySd3nUB90eiandTQraR6hJH+GgHfvk7VIHunlhgDgE4xigN5gnV1DKQysAQRyCCMgg+YxWMRWS6p1bI+N8NmBuzyu+MBQPT+0JOP7h9KfdPezS+FtGtzqt0mEQeFBhRGoGNgc5zgYGceXnS7pTSItD1uWGcyFb1V/DTytncwYmSN2wAXLFTn5L+/yB9teXOtahe2ZuZLCO1yqxw/2srbiBI7cEp8J2gjh1586a+y3XZrgXlhflZ5LNxEZMbllQ71AfPxH3D35IPOSDU3rL2YpeTC5tZ5LK7xhpYc4kHkJACMkYHvA9u4PGK1oEf/RlLl9RmSVZ2DRmMsZppF3bv1bdu4LPnGWHNASfZ1qsOn3OqWs0scFvDcqYvFcIq+MJDsUsQOAgwPkT61olr1FbS7fCuIH3fDslRt3fthuex+1ZpoXshTULY3OpNPHcXMjTssb7QgfPhqVZWGVUnyyN2PlTGb9H3TCDj8QpPmJASPpuUj75oDSDMvqPvWQexSETajql2OQ0pVCcEkPLI55B9BH8jnvxU1f0ebNZEKz3BjVgxjk2Mr4IyDtVcZHHr860bR9CgtE8O1iSJCckIMZOMZPqfnQE+iiigCiiigCiiigCiiigOYoxXaKA5isk9qPQNyL6PVNOXxZYyjPCB7xMfZlwQWBAClRz6ZzxrlGKAyW59qWl3UYOo2jC6iI228sPiSbyAcISAME8e9jy4qZpmh3erX0d3qcBt7W35t7Z+WdzgiSUZ7jA4IHIAx3J0g2aF95Rd/72Bu8/2u/mfvXtigOCk3VXSNvqMPhXKng7kdDtkjbGNyN5H65HqDTqigMx1XpfXYebLUlnXGAs8aK+Of2irAntzxmvHpP2YXMt5+O1147iUKBHF8SIQeCQAEwOcKARkk/XU8V2gCiiigCiiigCiiigCiiigP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es-CL"/>
          </a:p>
        </p:txBody>
      </p:sp>
      <p:sp>
        <p:nvSpPr>
          <p:cNvPr id="21509" name="AutoShape 4" descr="data:image/jpg;base64,/9j/4AAQSkZJRgABAQAAAQABAAD/2wCEAAkGBhQREBUUEBQUFBQWGBoaGBgUGR8XFxUWGRcWHBccGBgaHCceGholHR8XIC8gJispLiwsGB4xNTAqNSYsLSkBCQoKDgwOGg8PGSkjHCI1NS8sLzUpLiopLC8pKSwpLiwpMC4sLCwpKikpKSwpNiwsLCwpKTQsKSwsLyksLCkpLP/AABEIAJ8AqAMBIgACEQEDEQH/xAAcAAACAwEBAQEAAAAAAAAAAAAABQQGBwEDAgj/xABGEAACAQMDAgMGAgYGBgsAAAABAgMABBEFEiEGMRNBUQciMmFxkRSBCCNCUqHBFSQzYoKxFyU0krLxFiZTVFVyc5Oz0dP/xAAbAQEAAwEBAQEAAAAAAAAAAAAAAgMEAQUGB//EADARAAICAQQBAQUGBwAAAAAAAAABAhEDBBIhMVFBBRMUYcEGIoGRofAVIzIzcbHR/9oADAMBAAIRAxEAPwDcaKKKAM0VAvmO7ue3r8zUfefU/c1NRsyT1KjJxob0Uo3n1P3NG8+p+5psI/FrwN6KUbz6n70t0nqaC6aVYJQ7QuyOueQVIGcZyVzwG7Egimw6tVfKiWjNGaS3MoCMXYqgUlm3EbVwdxz3GBk5rNPZZ7QZJH/B3YuN7Zkt3k3MzQEblEjYyeORIeD2yOM82k4590XJLo2bNIOser49Og8RwZJHOyGFPjmlPwqvB+WTg4+ZIB8da16O0hMtw7KgKr7uWZmY4VVUckn0+RpfpugO14by7ffJgLDH3W0Q/GFbOGkb3dz4HYgZFd2nFqE1bQ26I6lOoWSXLRiEuXGzdvxtYry2Bzx6U/zVI6CtzHp0KkFc72wDkYeV2XBHlgjHnzzT8yH1P3oonJalRk1Q3zXayDX/AG2wxOyWccl0Y8mRw2yMIM7irck87RuxjnjNX7S715YI5HUxs6KxTcW2bgDtLYXJAIzwOc1xRv1JSzOKtx/UsNFKN59T9zRvPqfua7sK/i14G+aKVRMdw5PcedNBUWqL8WX3ibo7RRRXC4KKKKAX3/xD6fzNR6kX/wAQ+n8zUero9HkZv7jCism6t/GaZqBuWubr+j55AXMTBmhYjhSsisu0eQAAYDHBFXGK5vvC8W1ltL6N1LRlwbdyCRtG5MxvgZzkIc+mMVyybwcJplorMJugna5urvTpWhvorqTAYjwpVZY5AhHluDefByc+RFnHXaxD/WME9kfNpFMsGfLE8YK/kQpr06U1FJ7jUHikWSMzx7WQhlP9VhBwwOCOAKOmSgp4k3X7srV115+OtfwW1oL+eRbaWHHvRhv7eRSf2NgfvzzjnuWntF0bwrGS4s2eCW3gMamElc2+V/VnHIVeHBHI2nnk1ZD09bm6/FGFPxG3b4n7WMEeuM4OM98VOmgV1ZHAZWBVgeQysMMCPQjileTnvVFrb16lH6avv6Ymhu3Ui3tlXYrD3ZL1lHiuAf2YuFU47sSPMVfF7j6j/OvOGBUUIiqqqMKqgKqgdgAOAK+wa6lRVOe58dFI6f61ig0+1NyzGeUPthiUyTH9bJ7qovOBjbuOM4+tSZ9Pvr/ctwVs7RjgxId91LHzuWSQHZEGHcLkjGPnTDpvoi1sC7wITI5O6SQ7pCDyRu4wM84AGfOpvUOux2VtJcS/DGucdt7dlQfNjgf8q5XHJa5rd/LXLMv6i0iC51KLSLCNIIFPi3hjGN5UZCk8k7VOAM4DS9uK19EAAA4A4A74A7cnvWZ+znZbW0uq6lKkcl6/DvwNm7gKBz7zDOBn3UXtzVluepL52ItNOZlycS3MqwqwHZgmN/PJw209uPIcRPNGUqj6L/ZaaKzfWb7WWljt47iyjnk5MdujN4MP7U0kkmSig7QMZLFuK0O2jKoqs5dgoBcgAuQOWIHAz3wO1STsoyY9iTvs94viH1FNqUxfEPqKbVCZq0nTCiiioG0KKKKAX3/xD6fzNR6kX/xD6fzNQL68WGJ5HDFUUsQil2IH7qryTV0ejyMyvIz51LTY7mF4Z1DxyAqynzB+fcEdwRyCAazvTp26fuEtpiX06diY537wSnur44C4APAGclvJhTLSuv59RbGmwwKuTl7qYF8A8/1aJvE+hJx9qY690Q1/HsvLuXacZS3RYoiVOQdsniNu7jO704754+ei6K9393J0/Qs5wy+TKw+RVlI/MEEfkfnXhYaZFApWCNIlLFisahQWbucDjPakWh9CLaGPwry+McXwxPKpiI54KiMcc9s1Z66jPKlxF8BRRSDqPre1sfdlYvKQSsMQ3yn6gfAPmxFdbo5CEpvbFWx/RWN2/tzuUz+IsFY+sbvGPz3LID96v/RnX1vqaEw5SRfjifG8Dj3hj4kzxkdvMDIzFST6L8uky4f640WWlPVHTceoWzW8xYIxU5TbuBU8bSykD0zjOM02oNSM6bi7RXNG6BtbaVZQJJpUAWN7h/EaJFGEWMYCqAOBgZ+dQrvq2S7uDa6UUYr/AG10w8SGAZI2qo4klODgZx9eSFfWvVRurj+irOWOJ2H9YndwoiQfEiZI3SEcED1x+8VuXT/T8VjbpBbrtjXzPxOx7ux82P27AcAVH5I0ytLdPl+h4aD0tDaM7ruknl5lnlO6WQ/M9lX+6uBwPQU5ooqRmlJyds+oviH1FNqUxfEPqKbVXM3aTphRRRUDaFFFFAL7/wCIfT+ZqPUjUThsngBfPyHOc1TpuvUkkMOnRPfyrjf4JCwR5zjfcEFR2PbOcHFWp0jy8kJSyOkT9a6NtLs7p4FMnfxE9yUEdj4iYYnt3zVR1rUn01tltqTXEvZLKeP8XIzd9viRESp38+e1StRTxW/1tqkEMZBJtbaVYgR2w8pfxZBkEHAHOew4pjpfU2lWkWy1lgRN23ECs+5wM8lFJc48yT/nXOy2KlFU7l8q4/UcdM6jcT24e7tvwshP9mX3krgYY8ZXPPunnimtI+netLS/MgtJd5j+IFSp2nGGAIyV8s+vpxl5U0ZJpp8qiPqN8sEMkr/DGjO3lwqkn74x+dfnPT7x7mWe6l+OeQseTgDOcDPkOAM+Sito9qqE6PdY5wqkjJHAkT0I+R/lWOaUQYI8DA2jt/H+Oaw62TUa8n2n2P00MmpeR9xV/T6kuvm31A213a3KnBjmVW8sxOcOCfTGfua7S3qL/Z2+o/zFefgdZEfe+2cUcmhyp+iv8uT9MEVyqf7KdQnuNMSa6keV3d8M452qdoAPmOCc/M1cK95M/Dpx2yaFerdL2t1kXFvFIWxlmQb+O3vjD8fWqPqWipaymHRbi6F0MYto5BLbRZbJNx4gKxL34JyfIc0x6rvL4zMklrcmyA76e6tNN73AcnDouByiDPvH3jTXojqCznjaCwR4lgxuiaNo9m4nGe4JJBOScnmovlmqO6EbfPy9B7pqSiJBcMjy499o1KIW89qkk48vn3wO1SaKKkZG7dn1F8Q+optSmL4h9RTaq5m7SdMKKKKgbQooooBJ1Jpq3MbQyFwkiFW8NtrFTkEZ9CO486r9l7PbKKLwlicxHvE0sjRknGSU3bSeByfQVa7/AOIfT+ZqPVqXB5eXJKM2kxXbdK2kYxHaWy/SJM9sdyuaovWPUz3M50fSQEkY4nlT3I4lABYDw/Tsx/wjOeLD7SJ70Woj06KR5Jm2NJGQDCvGT3yC3I3D4eeckVXuitEv7W1VLSzhhkfBluL5/wBY5OCR4MY3BQeAGY5xkgE1x+C3EuN8n/jkuvSXS0Wn2ywQ5bHLuQA0j+bHHl5Ac4HHPeplprcErMsU0TsjbGCuCQ4GSMZ5P0z2PoaS2fRzyZOpXUt2TwYxmC2APceEhG//ABfamdr0taROrxWsCOvKssYVlOD2IHHnUuSiTjbbdsQ+19yNGucDOfDB+QMq5NY107Jm3X5Ej+NaJ7QpNQu72TS7cweFPEkqBxsbahO9Q/OSWGefJRjHOZHTf6PaKg/H3Dyc58OH3YwfmzDcfLkBfzrNnx+8VH0fsPXfw6fvK3Wqq67p/QoTXCjuy8fMcUv16QG1YggglcEcj4h5it6s/YzpUY/2UP8AOR3b/Nq9bn2R6W6FTZxrnzQsrDnyYNkVnjpVFp2e9qftLLUYpYnjSUk135/AX+zEIulWyI6OVQb9jB9juS+1sH3Www909qY9SdWW2nor3chQOSFwpYsVGSBj6j71SvZVf2tub9DLDCTeyBInkVGEa8JtDNkgZI/Kr5ewWs6qZxbyorZUybHUMR5EnGSK9BdHwOSFZHadFLuPbvp6/CLh/wDyoB/xOO1fN57TtLuNoliuDK4BUCEiZdw42yIwb81PNWb8VpkDEb9OicDnmBGAPryDTq12ECSLbh1DB0AG9Sq7TkckFdv5AU5O7oR5UWjN/wAXfb/E0pNTYMdxj1BVNu4wg4aSRZU4GcjOfLHerx07qF1IpF7bC3dQOUkWSOTOc7cHcpHoc8Ecmm9FdSornlUl0fUXxD6im1KYviH1FNqhM06TphRRRUDaFFFFAL7/AOIfT+ZqPTKa2DHJzXx+BX5/erFJUefk085SbRApP1B1ZbWK5uZAp2lgg5d1DKp2r58sP4+hxYL4RQxPLISqRqWY+iqCWP2BrIuiunf6dv5dSvYybVTst4nPB29gR5quST5F2PfBo5eBDSu/v9Ev/TKZyV03T7m5bjnGFGfMhFYgdu5Hn2qBOOp7thsjW0Q4+HYgHHmWZpPvW2W9uqKFRQqgYCqMAD0AHAFemKg5NmuOKEekZZ0d7KruPUI77U7tbiSMHavvPjKkL7xwFAyTgDH3rU67iqR7X9dubPTTNZuI3EiBmK7iEbI93PAOdvJ8s1wtLnNcKg3OwVR3LEAD8zS/Supra6Z0tp4pjHtL+GwcLu3bfeHBztPYmvzU8n4xBLcySzE5Y+LIzBW/awM4Xz7CtJ/RxsNtncy+TzKoH/ppnP3fH5VXDIpNpehv1WgyaWEJzaqfKp3xx/084/0cojzNezO5JLMI1G7JyfiZjn5kmmUP6O+nA+9JdOPQug/P3Yga1LFU/wBq3Uslhpcs0DbZSVRGxnaWbkgHjOM1YYBbD7CdKVQDFKx9TK4J/wB0gfwqN0FK1vPe6dIzuLWRWhLnJ/DyDKLk8nYcDJP7QxjFVvrnX9T0m2tZPx7PJOvvxTRRsVcIrSFWC/CCyrjHn35pxpnjL1BbfiAomutOBuQgIAdGbAHJwRsUHk9j611OmV5Yb4tF/oqf+BX5/ej8Cvz+9WbkYPhcnyIUXxD6im1R1s1Bzz96kVCTs1afHLGnuCiiiomkKKKKAKKKKAoftflaSzjs4ziS9njhHnhd252I7lQAM49auOlaaltDHDCMRxqEUfJRgZ9T5k+ZNUPXr8TdTWFuSNsEMs2B/wBo6uBn6KoP5mtGAoDtFFFAVTrn2iQaT4X4hJXMwfYIwDzHsyDkjGdw/jWX9d+2e21CwltUt7hXk27S2zAKsDzhifKmXt/uFFzpwc4C+MxPfv4OO3Pdazu41xUTftlKklQdpCkgZxuPHofWqpzlF1GNnqaLR6fNBzzZlCvSrb/C7IGkRSeFLEVIPlntlhg89u2Ks/SPtPvLCzS1tbRCVdy0ku4ht54AClAuO2Sx/KoUdyDGHb3QVDHPlkZqPLrcK95FP05/yrJHNNN1E+pz+ytJPFijlz0ori6Tabtd/kaP7O/a/dXN8tneQoXldiHU+GIkCZ2hNp38gnJb9r5U0/SBwdOgQnAe6jUk8ADZJkk+VUf2LYuNcaVc7Y4GPp32JyP8VbX1h0hDqdt4FwXC7gwaPaHVlz2LKwGQSO3Ymt8W2rZ8RnhGGWUYO4pun5XkzLVLpdW6nggUh7ezUv7vKsy4djkcYLeGv+HFO5r1ZOro07GGzZfqzbn/AC91v4U86I9l1vpUsklu8rmRQv63YdoBzwVRfPH2qt+0r2SyXMzX1hNIt2MHYWwGKgACJ8gxtgHgkg5Hw+fSk1bNFZh7OvasZ5BY6mphvVO0Fl2iUgdmB+CT5dj5YzitOBoDtFFFAFFFFAFFFFAFFFFAZJJH/wBc1J/7tlf/AGiP881rdZjqMBXq62bHD2j8+uBKD/IVp1AFFFcJoDyls0ZldlUsmdrEAsucZ2nuM4GcVl/6RFhu06FwMlLgDPcgOjjA+p2/arlN7RtORtrXttkekgP8RkZry6n6YtdbtY1aZjDvEivbOpDEBl+Iqykcny7igPz/AHaf1Zh6R+f91eMj8q2voz2bab+Dt5vwkbPJBG7GTMnLxhm+MnHJP8KUH9HSw8prz/fi/wDxphrPV9t05ZW9sxe4kCEIgIDFQT7z/urk7R3zg47HFWLHsT5PT9o69a2UZKG3aq7v6Ivlnp0cIxFGkY9EUKPPyUD1P3qTWWdNdR65qYZ1igsYcbo3lidjIDjCjdJkjac7woBxxXnf+0XU9Lkxq1oktt8IuLUEZI823MVBP7pCeeM4q08w1euYqHo2rR3UEc8Dbo5FDKcY4PqPIg5BHqKm0BWusegrbUoWWVFWXHuTKo8WNh8JB7kf3Se3p3FV6Q9oEtvff0RqP62ZCEiuEB/WjaGUSA8htv7Xng555OnGsQ0S18frK4fuId7euNsaIPL1b5UBt4NdrgrtAFFFFAFFFFAFFFFAZpr7bOqtPP71tIv/AMx/nWl1lftT0+8TUrC70+3a4kjWVSNpZB2xvII25DPjJHI8+1ecntA11SQdH7ehYj7g4NAaxWZe1TXGmurXSISym7ZTOynaRb5IZVODywDk/JQMEMahf6Q9d/8AB/8Aj/8AuqpoOs3M/VUEl/CtvMRt8MhvdHgvtxkk5PfPbntQFp1TU9Is3ls4dLe6EAHjtDAJBEMDJeRvezgcnPkee9JHuYbHw9X0Nn/Al9l5bZPuZIydjH3TgjHoduDtY4k2HVqdOXN9azwyOJJvHt2BwXjdT8UjnJC4AzySd3nUB90eiandTQraR6hJH+GgHfvk7VIHunlhgDgE4xigN5gnV1DKQysAQRyCCMgg+YxWMRWS6p1bI+N8NmBuzyu+MBQPT+0JOP7h9KfdPezS+FtGtzqt0mEQeFBhRGoGNgc5zgYGceXnS7pTSItD1uWGcyFb1V/DTytncwYmSN2wAXLFTn5L+/yB9teXOtahe2ZuZLCO1yqxw/2srbiBI7cEp8J2gjh1586a+y3XZrgXlhflZ5LNxEZMbllQ71AfPxH3D35IPOSDU3rL2YpeTC5tZ5LK7xhpYc4kHkJACMkYHvA9u4PGK1oEf/RlLl9RmSVZ2DRmMsZppF3bv1bdu4LPnGWHNASfZ1qsOn3OqWs0scFvDcqYvFcIq+MJDsUsQOAgwPkT61olr1FbS7fCuIH3fDslRt3fthuex+1ZpoXshTULY3OpNPHcXMjTssb7QgfPhqVZWGVUnyyN2PlTGb9H3TCDj8QpPmJASPpuUj75oDSDMvqPvWQexSETajql2OQ0pVCcEkPLI55B9BH8jnvxU1f0ebNZEKz3BjVgxjk2Mr4IyDtVcZHHr860bR9CgtE8O1iSJCckIMZOMZPqfnQE+iiigCiiigCiiigCiiigOYoxXaKA5isk9qPQNyL6PVNOXxZYyjPCB7xMfZlwQWBAClRz6ZzxrlGKAyW59qWl3UYOo2jC6iI228sPiSbyAcISAME8e9jy4qZpmh3erX0d3qcBt7W35t7Z+WdzgiSUZ7jA4IHIAx3J0g2aF95Rd/72Bu8/2u/mfvXtigOCk3VXSNvqMPhXKng7kdDtkjbGNyN5H65HqDTqigMx1XpfXYebLUlnXGAs8aK+Of2irAntzxmvHpP2YXMt5+O1147iUKBHF8SIQeCQAEwOcKARkk/XU8V2gCiiigCiiigCiiigCiiigP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es-CL"/>
          </a:p>
        </p:txBody>
      </p:sp>
      <p:pic>
        <p:nvPicPr>
          <p:cNvPr id="21510" name="Picture 6" descr="http://t1.gstatic.com/images?q=tbn:ANd9GcSYAHGybOQ0BDXp4zGNtYFlOQkGa8zApclwJpzSwoAngA7TjF2r&amp;t=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91388" y="0"/>
            <a:ext cx="1112837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5 Gráfico"/>
          <p:cNvGraphicFramePr>
            <a:graphicFrameLocks/>
          </p:cNvGraphicFramePr>
          <p:nvPr/>
        </p:nvGraphicFramePr>
        <p:xfrm>
          <a:off x="827584" y="1412776"/>
          <a:ext cx="7128792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270130" y="271363"/>
            <a:ext cx="7901180" cy="853381"/>
          </a:xfrm>
        </p:spPr>
        <p:txBody>
          <a:bodyPr anchor="ctr"/>
          <a:lstStyle/>
          <a:p>
            <a:pPr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sz="4000" b="1" dirty="0" smtClean="0">
                <a:latin typeface="Tekton Pro" pitchFamily="34" charset="0"/>
              </a:rPr>
              <a:t>Atención de Partos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54105" y="5949280"/>
            <a:ext cx="845487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69764" name="Picture 4" descr="http://t1.gstatic.com/images?q=tbn:ANd9GcR0Wb2-8WlOQtOg1YGsw3MomfK2cNk1DxiTcWi74bZvGzm6Itx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4328" y="0"/>
            <a:ext cx="903734" cy="90373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graphicFrame>
        <p:nvGraphicFramePr>
          <p:cNvPr id="4" name="2 Objet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9032448"/>
              </p:ext>
            </p:extLst>
          </p:nvPr>
        </p:nvGraphicFramePr>
        <p:xfrm>
          <a:off x="395288" y="1428750"/>
          <a:ext cx="8172450" cy="4521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" name="Text Box 52"/>
          <p:cNvSpPr txBox="1">
            <a:spLocks noChangeArrowheads="1"/>
          </p:cNvSpPr>
          <p:nvPr/>
        </p:nvSpPr>
        <p:spPr bwMode="auto">
          <a:xfrm>
            <a:off x="1547664" y="5301208"/>
            <a:ext cx="6372708" cy="712986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90000" tIns="45000" rIns="90000" bIns="45000" anchor="ctr"/>
          <a:lstStyle/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/>
            </a:pPr>
            <a:r>
              <a:rPr lang="es-ES" sz="2000" b="1" dirty="0" smtClean="0">
                <a:latin typeface="+mj-lt"/>
                <a:ea typeface="+mn-ea"/>
                <a:cs typeface="Arial" pitchFamily="34" charset="0"/>
              </a:rPr>
              <a:t>84% pacientes con acompañamiento del parto</a:t>
            </a:r>
            <a:endParaRPr lang="es-ES" sz="2000" b="1" dirty="0">
              <a:latin typeface="+mj-lt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254198" y="128935"/>
            <a:ext cx="7486154" cy="1139825"/>
          </a:xfrm>
        </p:spPr>
        <p:txBody>
          <a:bodyPr anchor="ctr"/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sz="4000" b="1" dirty="0" smtClean="0">
                <a:latin typeface="Tekton Pro" pitchFamily="34" charset="0"/>
              </a:rPr>
              <a:t>Partos 2013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270129" y="5805264"/>
            <a:ext cx="845487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7" name="Picture 4" descr="http://t1.gstatic.com/images?q=tbn:ANd9GcR0Wb2-8WlOQtOg1YGsw3MomfK2cNk1DxiTcWi74bZvGzm6Itx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4328" y="0"/>
            <a:ext cx="903734" cy="90373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graphicFrame>
        <p:nvGraphicFramePr>
          <p:cNvPr id="3" name="2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7985099"/>
              </p:ext>
            </p:extLst>
          </p:nvPr>
        </p:nvGraphicFramePr>
        <p:xfrm>
          <a:off x="285895" y="1196752"/>
          <a:ext cx="5688632" cy="2743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5" name="4 Gráfico"/>
          <p:cNvGraphicFramePr/>
          <p:nvPr>
            <p:extLst>
              <p:ext uri="{D42A27DB-BD31-4B8C-83A1-F6EECF244321}">
                <p14:modId xmlns:p14="http://schemas.microsoft.com/office/powerpoint/2010/main" val="1703429265"/>
              </p:ext>
            </p:extLst>
          </p:nvPr>
        </p:nvGraphicFramePr>
        <p:xfrm>
          <a:off x="4355976" y="4000294"/>
          <a:ext cx="4628331" cy="25772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Graphic spid="5" grpId="0">
        <p:bldAsOne/>
      </p:bldGraphic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107950" y="44450"/>
            <a:ext cx="7702550" cy="1141413"/>
          </a:xfrm>
        </p:spPr>
        <p:txBody>
          <a:bodyPr anchor="ctr"/>
          <a:lstStyle/>
          <a:p>
            <a:pPr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sz="4000" b="1" dirty="0" smtClean="0">
                <a:latin typeface="Tekton Pro Ext"/>
              </a:rPr>
              <a:t>Cirugías Menores</a:t>
            </a:r>
          </a:p>
        </p:txBody>
      </p:sp>
      <p:pic>
        <p:nvPicPr>
          <p:cNvPr id="22531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9875" y="5805488"/>
            <a:ext cx="846138" cy="7921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2532" name="AutoShape 2" descr="data:image/jpg;base64,/9j/4AAQSkZJRgABAQAAAQABAAD/2wBDAAkGBwgHBgkIBwgKCgkLDRYPDQwMDRsUFRAWIB0iIiAdHx8kKDQsJCYxJx8fLT0tMTU3Ojo6Iys/RD84QzQ5Ojf/2wBDAQoKCg0MDRoPDxo3JR8lNzc3Nzc3Nzc3Nzc3Nzc3Nzc3Nzc3Nzc3Nzc3Nzc3Nzc3Nzc3Nzc3Nzc3Nzc3Nzc3Nzf/wAARCAC3ARMDASIAAhEBAxEB/8QAHAABAAIDAQEBAAAAAAAAAAAAAAEGBAUHAwII/8QARRAAAQQBAgMFBAYHBgUFAQAAAQACAwQFBhESITEHE0FRYSJxgZEUFTJCobEjM1JicoLBJENjkqKyFjRTwvAlREXR0vH/xAAYAQEBAQEBAAAAAAAAAAAAAAAAAQIDBP/EAB8RAQEBAQADAAMBAQAAAAAAAAABEQISITETQVEicf/aAAwDAQACEQMRAD8A7ioUogKFKIChEQCqZmtQWMnqYaWwU5ifFH3uSus5urs8GM8ON3mei32psqcRiZJ4mtfakc2GrGf7yZ52YPdudz6ArR6I0q3TNSy6eybmSuyma5aI243c+Q9BufmUHhRbX05rijjqokEGXqSukMkrpHPmiIIcS4k7lriPgFePBc31W8ntR0RGw8x9JcR6cH/9XSEEqFKhARSiCEREBERARFKCEUqEBFKhARSoQERSghEUoIRSiCFKIghFKICIiAoUoghfMj2RMc+RwYxo3c5x2AHmSvpVTtVmbB2e51zjtxViwe9xAH5oK9i82zXOvnz0nceEwLT3Tx0nsP5cfqAA7b5+Kv6pvZLgPqHRdRsrOGzb/tM2457uHsj4N2/FXIkAbk7AdSfBEUiOP607ZmPHOPD4r2vR8hOw+RK6IqN2YRfTvrvUr2+1lrzu5d/gx+wz8iryiiKVCAilQgIiICIiApUIgIiICIiAiIgIvK1ZgqQPntTRwwsG75JHBrWj1JVWt6myOS3i0tRD2Hl9Y3QWQj1Y37Un4D1QtxY8nk6OIpvt5O3DVrs+1JK8NHu9T6Knz6ryebrzT4JjMXjI2l31pkYv1nqyIkez+87b3KKuk4ZLrMjqC1Nmcg3mx9nYRRH/AA4h7LfxKsRa0tLSAWkbbEctlNc73/Ggra0uYuKN+pqkL6TtgMtjHGWv73t5uYPXmPVXaCaKxDHNBIySKRocx7CCHA9CD5KmWdOw145ZcC2KhadzLGt/QzebXs6bHzA3C12L1DPiQ+z3TosZRiEN3DxQB0tSQu37xhH2mHcny26dNklXnrXSEXnBKyeFksTuKORoc0+YI3C9FW0IiIJREQERQgKidpQGZu4PSrDuL1n6RbA8K8XM7+87D4K9EgAknYBc10JYOpNW6h1Q72oGSDH0T5Rs5uI952PxQX1oDQA0AAdAPBV3tAyUuO0taFU/2y3w1KoHUySHhHy3J+Csao+Wnbmu1LC4YHigxML8hOPDvDyj3924PxRF3wWNiw2GpY2uP0dWFsQ9dhzPxPNZydFAIPQgoqUREBERAREQEREBERAREQEWpzuosfhBGyzIX2pjtXqQjimmd5Nb/U7Aea1lfM6kswuc7DUKbnA8AmuueW+XEGs2+AKJbIss88VeJ808jI4mDdz3uADR6kqk2+0D6ysvo6LonKztOz7jyWVIfe/q73NWFa0dYz1kT6vzE+RY07sowDuKzf5Qd3e8lWenUr0a7K1OCOCCMbNjjaGtA9wUtZvc/TVVMDJPMy5qK47KXWnia17eGCE/uR9P5ju71W8RFlyttEREQWHPjoZb8N5m8dmMcBkZ99h6sd5jxHkenisxEGC/JvwuQhNl++MtvEZe4/8ALyn7J/gd09Dt5qz7qu5GlBkqE9K2zjgnjMcjfMFfOhclYt4yWhkX8eRxkpq2Hn+82ALJP5mkH37rUrtx1vpZERFW0oiICFEQVrtIyMmL0NmrcLi2RtZzWOHUF2zd/wAVrey/GDE6FxMHDwvkhE7/AOJ/tfkQsXtstsbpGPGcY77J3Ia8bfEjjDj+Q+YVwghbXgjhYAGxtDAPIAbIE8scEL5pXBscbS57j4AcyVyXSmnM3m797VZzk+MjzBLmsqsHemHf2RxO+zyA6eitHa3lXUNJSU4XbWcpK2nH57O+0fluPirFSrMp04KsTQGQRtjaB4ADb+ilrHVxWh2fYWQb35cnkH9S+1fkdv8AAEBZEeg9MR7cOJZuPHvpN/8AcvGnnrNXUFfA35oXzvmmAc/lJJFw8cbgBy82n1arUs+3O2tTX03iq230aGaHb/p25h/3rYQwGAbR2bW3k6dzv9xK+mTwySyRRysfJHtxsa4Es36bjwX2ibXq2xMB+scfevsW5v2h8l4BQmr5V7m1Mfv7e4Lwkfad9i7Mz3NYfzapRNPKtfMzP771c4wfuz0WOHzaWrDkva4rneMYC80eBEsDvzcFvEV2r51oG6w1HVP/AKlo2w9o6vx9tk3+k8JWZB2h4Ig/WP0zFvA3Lb9R8Y/zbFv4rZp1Gx6Jq/krX09b0cvE9+n4JMgxpLRKXCGMn3u5/JpWBbGsMs7gdkqOIqn7Qoxumm2/jeAAfUNWwtYXFXN/pWMpzb9eOBp/osOHSWn68zJquKr15WODmvhBYQfgU0vbAvaMxbLH1nVtWcdk2t4frBs/E92/L2uPcHf4brUaoyWtsJTinr123zAfalqxBzJmf4kZ9ph9Wkj3K75OhXyePsUbjA+CdhY9pG6pGkLuRxWr5tN36phrmsZYSz9U5zTsXR/stc0glvg4HzRJVt0zmY8/g6uTjidF3zfbid1Y4HZw+BBW0QADoEUYEREBERAREQFpd/qvW9K2DwwZWE05vLvWbvjPv242/JbpVTWNi8JXRw1g6GrW+sYp+e4mhkaeHy5t3VjXNyuiIvOCZk8Ec0Tt45Gh7T5gjcItO71REQFjXbkdSLjk3JPJjGjdzz5ALS6m1VBiLEGNpxfTcza/UU2O22H7bz91g8/TkvOnXlia6zkbH0i28byy7bNaP2WD7rR8z1KlrPXWKph6I1hrfLZHUMXH9SWI4aELJD3cR24iT+07fh3PRdEVX7PIeLCz5JwIdlLk1zn+w5xDP9AarHasR1Ks1mZwbFCx0jz5NA3KquP9o9mzm+0jEUasbpaeIsVvpLm9GPlkb1/0hdZXK+z5z7uGy2orLd5crmYSN/BomZsPgXH5K95XU+KxkncSWPpFs/YqVW97M7+VvT3nYLNc+/dazXWAmvHH5rGM3ymKmbLGB1lj39pny32+PmtjqTPQ4mhMIXNmyToz9GpsPFLI89AGjntv1PktXJFqrUR4ZHjT2Od1bGRJbkHv+zH8NytzgtOYvBMd9Ar/AKZ/6yxK4vlkP7zzzP5KM/8AVb0hprLto1TmJ30WtPfTVq0v6SzMTuXzSDmf4R08SVeiiIluihSiIIiICIiAihSgIiICgtaSHFoJHQ7dFKICIiAiIgIiICLBy2SjxsET3tL3zTsgijaeb3OO2w9w3PuBWcgLwtPgbGIrL2tZO7uQHdHF3Lb4r2VT7UZJK+kJbkJIkqWYJ2/yyNRZ9bfQ+dqx6VoQXLDWz1murPDjz/Rvcz/tRfnjWmTvUtW5eGrakjh+lSPYxp5AOPF/VFt6H63Ve1zqWPS+Blu8He2nkRVIBzMsrvsjb8T6BWArn8lc6l1rJk5/ax2Fca9JnhJY/vJP5eTR6g+SJbkfOh9Oz4yGbKZp/wBIzuQPeW5ncyzfpG3yA9P6BZus7MlfT1mOudrNstqQbdeORwYPluT8FvFW8o4X9b4LG9Y6rJchKPUDgj/FxPwWftcZ/qrTRqRUaVenAAIq8TYmAfstAA/JV3tFbevaZu4nCtbNkLbWxd3xhvBG4+0479BsCPivjUmpLZvHA6YjZYyxA76Zw3ipNP3nnxd5NWbgMPFh6hjE0lmzK7jsWpju+Z/mT5eQ6AK2unXWKfp/QGRjwNbE53MOFGHcmnQHAHku4vbkPtHn5bK54fCYzCwdzi6UNdp+0WN9p3vceZ+JWwRZcrbREUIiUREEKURAREQEREBERAREQEREBERARFCCURa/PZSLDYmxflaX9232Ix1keeTWj1JICDCjvUsrqiah3XeTYhrJe84uTZJA4bbeYb+a3qrGiNNHCwT37z3SZjInvbry4locSTwgeQ32VnRaKr9p2x0Jl2nq+JrW+pL2gK0Kqa9P0iPD4z7tzIRul9Iov0jz/pCE+uA6+IOsssB9ywWH3t2H9EXvY09nNQ2rOYp0JZoLk8kjJB47vKLb0R+q89ckqY2Q1iPpMpEUAP7buQPuHU+gWtxtKHHUYadffu4m8IJ6uPiT6k7k+9fEt1mTzs7IiHQY39EXDoZ3Dd3+VpA97iva5M6vWkkjaHyAbRsc7hDnHk0b+G5ICzXLu7cY+Wy+Ow1f6RlLsNWLoHSu239w6n4Kp0a+VzWqMhmcbKaeNtVIq0NyRhEpYDxOMbHDluT9o+8ArLxOio3ZL661NMMplSd2Bw/Q1x4NjafLzKt6jO58YWJxVPEVfo9GLgaXFz3E7ukcernOPNxPmV62bcNWSvHMSDYl7qPl1dsTt8mlZC1+RoOuXcbMXAR1J3TOHi53AWt/3EojYIiqmste4fSjTFYebF4jdtWIji97j90fj6ISataxr2Qp46Iy37cFaMfelkDR+K4hDrXWuusq3HYNzaETz7Rrgju2+LnP6/LZWODsahsyifOZ+5blP2+Bu2/8ziSrjXjJ9WCbtLwUuQixuHk+n3JncDDxCKEH1e7+gKt9UTiBv0pzHTHm7gGzQfIb89veuYZ/sz0xYuxYqi6bGX3QcdeUuL2WNuTgQfvDkTsRyO60rs7rns4kZWy8YyOMHsxSSEubt4Br+rfcUw8Zfjt6LnWG7YdOXQ1uQbYx8h68bONm/wDE3n+CttDVGAyI3p5ijKfITNB+R5qYzZY3CL4ZIyQAxva4Hxad197HyPyRBF8ucGj2iB71r7uexFBvFcylKED9udoPy3RWxUqlXu0/TUEvcUZrGSsnk2KlCXFx9CdgsilY1VqDZ8ldmn6B8HESWnj0+6z4glMMqwZLJ1cbVnsWXnhgjMj2tG7tvDl5k8h5leGnG3ji2TZXdtyw900kW+4h4jyYPcNh791lUsfWpQdzDHy4uNznnic937TieZPqslBKKFrc/mq2CqQ2bm/BLYjgG3m922/w6/BBgdoU8tTRuTtV5DHNBG2WN7TsWua5pB+YW0wd760w1G/whps12SkDwLmgrV61gbkKFXDObxDI244ngH+7aeN5+TNvitljoKuFxtHHd+0NijbBFxkAv2Gw2HiUX9NgoRV7L61wGKlME14T2R/7eo0zSfEN6fFEkWJajUMtCsyrZvRPsSxTb1KzObpZiCG8LfE9eZ5DmVWou1HHzzmtXwuaksHlHGKvN7vAdeS9qmhM/qDKQZ/UeanxlhgIr0qBG9ZhGxBedxxEdeSuNTirFg4cpwy2szM3vpiC2rF+rrt8G7/ed5u+XJel/OYnHD+35OpX9JJmg/JeT+z3EWG8OQu5i95/SMjIQfg0gL4i7L9Fx/8AwUDz5yPe4/iUxr8bT2+03SFV3Ccu2U/4MT3fjstFmdY4jVMbqumPpVvNywPq1Wdw5rWCQgPeT0GzR1XQ6+g9J1yDFp7G7joXV2u/NbunQp0WcFKrBXb02hjDB+AVxZxGJprDw4HAUcVAAWVYQzi2+0fE/E7n4otmiragdm8DodGY6SZznz2mGzM93Vz5HFxJ9eazdXUbeR09bgxr+C63hlrnf+8Y4PaPiW7fFfelBw6doxnbiijMRA8C1xaR+C2yw89vtotK6mqagqbA9xkIfZtUpOUkLx15ddvIreqjW8NR1hre5BPG6GLEQMDrNZ3dzOnfzA4xz2a0dPMrJ1Bhslp3B3clT1Zku7qQOkEVuOOcO2HIbkA8zsFcb8N9xcF5WbENSB09maOGJg3c+Rwa0D3lcx09Pr3UmnI8vHqClUikDyGmoOIBpI3329FgaS0dNrzERZnVGbyNhrpntjhDwGlrTtvz323O/QJjPj/a9tbdq5eJMfo9r5pNiJLoYSG+HsD/ALitlovswow1WZHVMRv5Sf8ASSRzOLmRk+BH3neZKteM05hcNHFjsZRihaSJpOW7nhpG3ETzPtbfJb9NW9esjwp06tGEQ068NeIdGRMDR8gvdeNuKSeEshsSV37j9JG1pI/zAhVXKZPUmm5H27kMOXwzPaklhb3diBviS3o8D02UZk1vc/hK2cpCCdz4pY3iSvYiO0kEg6Oaf/N1841ti3QkoZ6CKWZg4JTwbxWG+DwD5+I8D8F6zZvFwYyLJT3oIqcrA+OaR4AcCNxt5n0UDJSWqDLeKqPtB/2GyOMG48/aG+3wQ9uY6w7JoorTcnpuETRNeHzYx79uMb7kMd4b+R+BWfhdF6C1RUeaVKzVsxHhnrmZzJoHeTmnf57bK1y5fVELuJ2lo5Yx/wBDJMLtvcQN14427hsjqGGxPSs4vOsjc3urLO6fMwjmN/syAdeRO2yrW3FHznY3ZrsdLprLSEjmILB4Sfc8cvmFqdN9n2Zy4sQXM/Zx2Qrv2kqSte53D4PB4wHNPmPJd5WHkMdBfawv4o54+cM8Z2fEfMH8weR8U0865ezsYlk/53U08g8Q2E/1eVuMd2OaZqlrrTrlxw8JJQ1p+DRv+Ku2MdeDHw5JrDLGdmzx8mzN8Dt90+Y+XIrOU1PKtdicFisMzgxWPr1RtsTEwBx956lbBSoRlKIiAuQ9pGRdqTWmL0zRf+gpSia5Jv7LCObiT4Brd/idlfMlm5L2U/4e09I1+TcN7FgN42UWftO83eTfNVLC9i99mQnbnM2JcbK4ulbV3ZLZO+/tk9Bvz6n+qsjpxz+2VX7QNOT5q9kbN5vd1R9Gowta5z5d+b3taB94hoHoPVeFLA681Pen1LVuswfeDuqlW1Hu4Qdd+h4ST6bn5LpeD0lgMA0DE4qtXcP7wM4nn+Y8/wAVulcbnMjmtHs4zGQcHax1XcvRb7mpUJijd7yOo+AV7w+ExeErCviaNepEPCJgBPvPUn3rPRVoREQEREBSoRAREQUzTryyxmqLhsamTlAH7r9pG/71ulowPonaHlYejLtCCyP4mOdG78OFbHLX4sZi7d+dwbHXidISfQb/AJrN+uHU9tD2Y/2iPUOROxNvMTcJ82s2aP6rW9q2XbkoY9GYh5lyuQkYJWMG4hiB4iXHw6Dl5L10PkW4DslbmbW24jmtEH7znPdwj4nYfFePZZgJK9GTUeW/S5fLEzPe7qyNx3AHlv1+Q8Fb6dbcjPzWlLI0hXxOnr8tKzTh4IntdwtmG2zmv/i5nfwK9OziWGPTFXFhroruOYIbdd42dHJzJ5eR6g9CrStNm6TopRmsfH/b6zDxNHL6REOZjd6+LT4H0JWXLd9MXTN/60zGftA7xQWm04vdG32vm5zvwVjXPOxW19JwWUc7cSHJSPeHdRxAHmuhpU6mUWBmsfJlKL6TbT60UwLZnRtBe5hGxAJ6b+exWcpRGjxGk8LiGQirTD3Qt4Y5LDjK5g/dLt+H4bLeIiLosLL46tk6bobQADfbZKDs6Fw6PafAjzWv1VqvF6XqiXITbzP/AFNaPnJKfQeXqVSZMLq/tAIlzVh2CwzubKcfOSQebh/9/JFk/ax4LLag1DQllpyYyqIJ31nTPa6cyOZyLgAWgA9RzK20tnMYrEvntwsy08bgXMpR904s8SGucdyPLfmvTTGn6WmcSzG44yGFri8ukdu4uPU/gs6/eq46rJav2I68EY3dJI7YBC/fTyxGUqZihHdoS95C/ccxsWkdWuHgQeoWauXU6OsNQ5nI5vRMsOKxNstDX3G7CyWjYytYWnbfz5brbs0V2iT/APN63hi36iCsP/yFca8KvW2/QLGuX6VFhfct167R1MsrW/mVUR2VZO0d8rrjLzA9Ww+wP9x/JZlLsb0pFIJLzb2Qf4mzZdz/AMuyYv42Lle0/TNF3dVbMmRsHk2KnGX8R9/T81gwt15rg8Edf/hnDv8AtSybmxI30HIj8Peuj4fTWEwg2xOLqVT+1HGOI/zdfxW12VxqcSNLpXTGM0tjRSxcRG54pZnneSZ37Tj4rdIpVaQilQgIpUICIpQQilEEIpUICIiCi9oUedp5PGZnTeJ+s7EcUtaaLi22Y4tcD1Hi1ch7UMtriWnXh1LQbjKNhx7uCJzSJC3Y+0Q4k7bjrsF+mFzLtSwr9T6s0viGN3iidLatO/ZiBYOfv22CJk+tRqzG3ZdCaW0fjYxJdusYXxlwbuyNneO3J9dlasbqWi3IR4O5WtYu+1gbFXuMDe9aBt7Dmktd8CsLCXGZztdyDo9nV8JQ+jNI6CR7gXfkR8FadY6Yp6qxLqdod3Mw8day0e3BIOjmn8x4qWJedeqhxABLuniqXprVpq2H6e1fKynmqnsd5KeFlpvhI1x5cxz/APOWPr7W1Stj34nBWGXcxf8A0EMddwf3fFy3JHjz5BZxy8buMKlozI3cTjNV6LutpZOWAd/XkP6K0ASAT6kDx6+h5rcUdbPovbU1pjZsJb32Ez2l1eQ/uvG4Hx+avGmcWMLp7HYzcE1a7InEeJA5n57rYTQxTxOinjZJG4bOY9ocD7wVrHW8ytLBPFYibNXlZLE8btexwcCPQhfa0eY7N8bMXz6ftWsDcPPjoSFsbj+9Hvt8tlynWI7TdJ7m9lrc9HfYXIDxN+J23afepjH43bbVqvTgdPbnjghaN3PlcGgfErn+W7RJ8pcOI0JTdkbh5OtubtDEPPn1952HvVc0lo2lrEtu5rVsmWc32nVY5HBzfR3HzHwHxXW8PiMdhabamKqRVoR91g5k+ZPUn3omSK3pTQsWNtHL52wcrnJDxOsS82xnyYD+fy2VyReVmzBVhdPamjhiYN3PkcGtHxKjO2vt72xsc97g1rQS5x6Aea53g8JY7SNQOzuZ426aqSluPqE7CyQftkeX59PNWSGZmt45amP70YXi4bN3YtFgeMcXiQehd02Ow59LvWgiq1469eNsUMTQxjGDYNaOgAWpHTjnPb7YxsbGsY0Na0bBoGwA8lKIq6CIiAiIgIiICIiAiIgIiIJUKVCCUUKUEIiIBXJ3a4lymss1iNP1jNkHujq17ewMcMbA7vJHegc5xA8Tst/2vasl0rpZz6YIu3HGCB4/u+W5d7wOnqtRobE0NAaGdl8iP7ZYiE9l333E/Yib59QNvEkoNv2b6fgwuT1K+txOY+3HEHvO7nlkTS4k+Zc8k+u6vK1Glac9PCQC4Nrk5dYs+kjzxOHw32+C3CDRao0jhNVQMizVJsxj/VytPC9nucOe3p0WDpjs701piz9LxlD+1dGzTPMjm/w79PgrUiAiIgL5exsjHMkaHNcNi1w3BHkV9Ig5rqfsfxOQsnIafsSYXIA8TXV/1e/8I2LfgfgtQyn2sYH9E2OhnIW8g9zxx/Mlp+e67CiJZK5AZe1nJHu4cRjsY08jJI9pI9ftO/JbDEdldi7ZZd11m58xKw8TarXEQtPr5/ABdPRCSR8QQxV4WQwRsjijaGsYxuwaB0AHgF9oiKIiICIiAiIgIiICIiAiIgIiIJUIiAiIgIiIKP2zYmPK6EucTeKeu9ksB5fb4g3b4gkLwwmn8rqDIUctqlkdelSDX0cXG8PHGBylkI5E+QHIIiC/9FKIgKERAREQEREBERBKhEQEREBERAREQEREBERAREQEREBERAREQEREBERB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es-CL"/>
          </a:p>
        </p:txBody>
      </p:sp>
      <p:sp>
        <p:nvSpPr>
          <p:cNvPr id="22533" name="AutoShape 4" descr="data:image/jpg;base64,/9j/4AAQSkZJRgABAQAAAQABAAD/2wBDAAkGBwgHBgkIBwgKCgkLDRYPDQwMDRsUFRAWIB0iIiAdHx8kKDQsJCYxJx8fLT0tMTU3Ojo6Iys/RD84QzQ5Ojf/2wBDAQoKCg0MDRoPDxo3JR8lNzc3Nzc3Nzc3Nzc3Nzc3Nzc3Nzc3Nzc3Nzc3Nzc3Nzc3Nzc3Nzc3Nzc3Nzc3Nzc3Nzf/wAARCAC3ARMDASIAAhEBAxEB/8QAHAABAAIDAQEBAAAAAAAAAAAAAAEGBAUHAwII/8QARRAAAQQBAgMFBAYHBgUFAQAAAQACAwQFBhESITEHE0FRYSJxgZEUFTJCobEjM1JicoLBJENjkqKyFjRTwvAlREXR0vH/xAAYAQEBAQEBAAAAAAAAAAAAAAAAAQIDBP/EAB8RAQEBAQADAAMBAQAAAAAAAAABEQISITETQVEicf/aAAwDAQACEQMRAD8A7ioUogKFKIChEQCqZmtQWMnqYaWwU5ifFH3uSus5urs8GM8ON3mei32psqcRiZJ4mtfakc2GrGf7yZ52YPdudz6ArR6I0q3TNSy6eybmSuyma5aI243c+Q9BufmUHhRbX05rijjqokEGXqSukMkrpHPmiIIcS4k7lriPgFePBc31W8ntR0RGw8x9JcR6cH/9XSEEqFKhARSiCEREBERARFKCEUqEBFKhARSoQERSghEUoIRSiCFKIghFKICIiAoUoghfMj2RMc+RwYxo3c5x2AHmSvpVTtVmbB2e51zjtxViwe9xAH5oK9i82zXOvnz0nceEwLT3Tx0nsP5cfqAA7b5+Kv6pvZLgPqHRdRsrOGzb/tM2457uHsj4N2/FXIkAbk7AdSfBEUiOP607ZmPHOPD4r2vR8hOw+RK6IqN2YRfTvrvUr2+1lrzu5d/gx+wz8iryiiKVCAilQgIiICIiApUIgIiICIiAiIgIvK1ZgqQPntTRwwsG75JHBrWj1JVWt6myOS3i0tRD2Hl9Y3QWQj1Y37Un4D1QtxY8nk6OIpvt5O3DVrs+1JK8NHu9T6Knz6ryebrzT4JjMXjI2l31pkYv1nqyIkez+87b3KKuk4ZLrMjqC1Nmcg3mx9nYRRH/AA4h7LfxKsRa0tLSAWkbbEctlNc73/Ggra0uYuKN+pqkL6TtgMtjHGWv73t5uYPXmPVXaCaKxDHNBIySKRocx7CCHA9CD5KmWdOw145ZcC2KhadzLGt/QzebXs6bHzA3C12L1DPiQ+z3TosZRiEN3DxQB0tSQu37xhH2mHcny26dNklXnrXSEXnBKyeFksTuKORoc0+YI3C9FW0IiIJREQERQgKidpQGZu4PSrDuL1n6RbA8K8XM7+87D4K9EgAknYBc10JYOpNW6h1Q72oGSDH0T5Rs5uI952PxQX1oDQA0AAdAPBV3tAyUuO0taFU/2y3w1KoHUySHhHy3J+Csao+Wnbmu1LC4YHigxML8hOPDvDyj3924PxRF3wWNiw2GpY2uP0dWFsQ9dhzPxPNZydFAIPQgoqUREBERAREQEREBERAREQEWpzuosfhBGyzIX2pjtXqQjimmd5Nb/U7Aea1lfM6kswuc7DUKbnA8AmuueW+XEGs2+AKJbIss88VeJ808jI4mDdz3uADR6kqk2+0D6ysvo6LonKztOz7jyWVIfe/q73NWFa0dYz1kT6vzE+RY07sowDuKzf5Qd3e8lWenUr0a7K1OCOCCMbNjjaGtA9wUtZvc/TVVMDJPMy5qK47KXWnia17eGCE/uR9P5ju71W8RFlyttEREQWHPjoZb8N5m8dmMcBkZ99h6sd5jxHkenisxEGC/JvwuQhNl++MtvEZe4/8ALyn7J/gd09Dt5qz7qu5GlBkqE9K2zjgnjMcjfMFfOhclYt4yWhkX8eRxkpq2Hn+82ALJP5mkH37rUrtx1vpZERFW0oiICFEQVrtIyMmL0NmrcLi2RtZzWOHUF2zd/wAVrey/GDE6FxMHDwvkhE7/AOJ/tfkQsXtstsbpGPGcY77J3Ia8bfEjjDj+Q+YVwghbXgjhYAGxtDAPIAbIE8scEL5pXBscbS57j4AcyVyXSmnM3m797VZzk+MjzBLmsqsHemHf2RxO+zyA6eitHa3lXUNJSU4XbWcpK2nH57O+0fluPirFSrMp04KsTQGQRtjaB4ADb+ilrHVxWh2fYWQb35cnkH9S+1fkdv8AAEBZEeg9MR7cOJZuPHvpN/8AcvGnnrNXUFfA35oXzvmmAc/lJJFw8cbgBy82n1arUs+3O2tTX03iq230aGaHb/p25h/3rYQwGAbR2bW3k6dzv9xK+mTwySyRRysfJHtxsa4Es36bjwX2ibXq2xMB+scfevsW5v2h8l4BQmr5V7m1Mfv7e4Lwkfad9i7Mz3NYfzapRNPKtfMzP771c4wfuz0WOHzaWrDkva4rneMYC80eBEsDvzcFvEV2r51oG6w1HVP/AKlo2w9o6vx9tk3+k8JWZB2h4Ig/WP0zFvA3Lb9R8Y/zbFv4rZp1Gx6Jq/krX09b0cvE9+n4JMgxpLRKXCGMn3u5/JpWBbGsMs7gdkqOIqn7Qoxumm2/jeAAfUNWwtYXFXN/pWMpzb9eOBp/osOHSWn68zJquKr15WODmvhBYQfgU0vbAvaMxbLH1nVtWcdk2t4frBs/E92/L2uPcHf4brUaoyWtsJTinr123zAfalqxBzJmf4kZ9ph9Wkj3K75OhXyePsUbjA+CdhY9pG6pGkLuRxWr5tN36phrmsZYSz9U5zTsXR/stc0glvg4HzRJVt0zmY8/g6uTjidF3zfbid1Y4HZw+BBW0QADoEUYEREBERAREQFpd/qvW9K2DwwZWE05vLvWbvjPv242/JbpVTWNi8JXRw1g6GrW+sYp+e4mhkaeHy5t3VjXNyuiIvOCZk8Ec0Tt45Gh7T5gjcItO71REQFjXbkdSLjk3JPJjGjdzz5ALS6m1VBiLEGNpxfTcza/UU2O22H7bz91g8/TkvOnXlia6zkbH0i28byy7bNaP2WD7rR8z1KlrPXWKph6I1hrfLZHUMXH9SWI4aELJD3cR24iT+07fh3PRdEVX7PIeLCz5JwIdlLk1zn+w5xDP9AarHasR1Ks1mZwbFCx0jz5NA3KquP9o9mzm+0jEUasbpaeIsVvpLm9GPlkb1/0hdZXK+z5z7uGy2orLd5crmYSN/BomZsPgXH5K95XU+KxkncSWPpFs/YqVW97M7+VvT3nYLNc+/dazXWAmvHH5rGM3ymKmbLGB1lj39pny32+PmtjqTPQ4mhMIXNmyToz9GpsPFLI89AGjntv1PktXJFqrUR4ZHjT2Od1bGRJbkHv+zH8NytzgtOYvBMd9Ar/AKZ/6yxK4vlkP7zzzP5KM/8AVb0hprLto1TmJ30WtPfTVq0v6SzMTuXzSDmf4R08SVeiiIluihSiIIiICIiAihSgIiICgtaSHFoJHQ7dFKICIiAiIgIiICLBy2SjxsET3tL3zTsgijaeb3OO2w9w3PuBWcgLwtPgbGIrL2tZO7uQHdHF3Lb4r2VT7UZJK+kJbkJIkqWYJ2/yyNRZ9bfQ+dqx6VoQXLDWz1murPDjz/Rvcz/tRfnjWmTvUtW5eGrakjh+lSPYxp5AOPF/VFt6H63Ve1zqWPS+Blu8He2nkRVIBzMsrvsjb8T6BWArn8lc6l1rJk5/ax2Fca9JnhJY/vJP5eTR6g+SJbkfOh9Oz4yGbKZp/wBIzuQPeW5ncyzfpG3yA9P6BZus7MlfT1mOudrNstqQbdeORwYPluT8FvFW8o4X9b4LG9Y6rJchKPUDgj/FxPwWftcZ/qrTRqRUaVenAAIq8TYmAfstAA/JV3tFbevaZu4nCtbNkLbWxd3xhvBG4+0479BsCPivjUmpLZvHA6YjZYyxA76Zw3ipNP3nnxd5NWbgMPFh6hjE0lmzK7jsWpju+Z/mT5eQ6AK2unXWKfp/QGRjwNbE53MOFGHcmnQHAHku4vbkPtHn5bK54fCYzCwdzi6UNdp+0WN9p3vceZ+JWwRZcrbREUIiUREEKURAREQEREBERAREQEREBERARFCCURa/PZSLDYmxflaX9232Ix1keeTWj1JICDCjvUsrqiah3XeTYhrJe84uTZJA4bbeYb+a3qrGiNNHCwT37z3SZjInvbry4locSTwgeQ32VnRaKr9p2x0Jl2nq+JrW+pL2gK0Kqa9P0iPD4z7tzIRul9Iov0jz/pCE+uA6+IOsssB9ywWH3t2H9EXvY09nNQ2rOYp0JZoLk8kjJB47vKLb0R+q89ckqY2Q1iPpMpEUAP7buQPuHU+gWtxtKHHUYadffu4m8IJ6uPiT6k7k+9fEt1mTzs7IiHQY39EXDoZ3Dd3+VpA97iva5M6vWkkjaHyAbRsc7hDnHk0b+G5ICzXLu7cY+Wy+Ow1f6RlLsNWLoHSu239w6n4Kp0a+VzWqMhmcbKaeNtVIq0NyRhEpYDxOMbHDluT9o+8ArLxOio3ZL661NMMplSd2Bw/Q1x4NjafLzKt6jO58YWJxVPEVfo9GLgaXFz3E7ukcernOPNxPmV62bcNWSvHMSDYl7qPl1dsTt8mlZC1+RoOuXcbMXAR1J3TOHi53AWt/3EojYIiqmste4fSjTFYebF4jdtWIji97j90fj6ISataxr2Qp46Iy37cFaMfelkDR+K4hDrXWuusq3HYNzaETz7Rrgju2+LnP6/LZWODsahsyifOZ+5blP2+Bu2/8ziSrjXjJ9WCbtLwUuQixuHk+n3JncDDxCKEH1e7+gKt9UTiBv0pzHTHm7gGzQfIb89veuYZ/sz0xYuxYqi6bGX3QcdeUuL2WNuTgQfvDkTsRyO60rs7rns4kZWy8YyOMHsxSSEubt4Br+rfcUw8Zfjt6LnWG7YdOXQ1uQbYx8h68bONm/wDE3n+CttDVGAyI3p5ijKfITNB+R5qYzZY3CL4ZIyQAxva4Hxad197HyPyRBF8ucGj2iB71r7uexFBvFcylKED9udoPy3RWxUqlXu0/TUEvcUZrGSsnk2KlCXFx9CdgsilY1VqDZ8ldmn6B8HESWnj0+6z4glMMqwZLJ1cbVnsWXnhgjMj2tG7tvDl5k8h5leGnG3ji2TZXdtyw900kW+4h4jyYPcNh791lUsfWpQdzDHy4uNznnic937TieZPqslBKKFrc/mq2CqQ2bm/BLYjgG3m922/w6/BBgdoU8tTRuTtV5DHNBG2WN7TsWua5pB+YW0wd760w1G/whps12SkDwLmgrV61gbkKFXDObxDI244ngH+7aeN5+TNvitljoKuFxtHHd+0NijbBFxkAv2Gw2HiUX9NgoRV7L61wGKlME14T2R/7eo0zSfEN6fFEkWJajUMtCsyrZvRPsSxTb1KzObpZiCG8LfE9eZ5DmVWou1HHzzmtXwuaksHlHGKvN7vAdeS9qmhM/qDKQZ/UeanxlhgIr0qBG9ZhGxBedxxEdeSuNTirFg4cpwy2szM3vpiC2rF+rrt8G7/ed5u+XJel/OYnHD+35OpX9JJmg/JeT+z3EWG8OQu5i95/SMjIQfg0gL4i7L9Fx/8AwUDz5yPe4/iUxr8bT2+03SFV3Ccu2U/4MT3fjstFmdY4jVMbqumPpVvNywPq1Wdw5rWCQgPeT0GzR1XQ6+g9J1yDFp7G7joXV2u/NbunQp0WcFKrBXb02hjDB+AVxZxGJprDw4HAUcVAAWVYQzi2+0fE/E7n4otmiragdm8DodGY6SZznz2mGzM93Vz5HFxJ9eazdXUbeR09bgxr+C63hlrnf+8Y4PaPiW7fFfelBw6doxnbiijMRA8C1xaR+C2yw89vtotK6mqagqbA9xkIfZtUpOUkLx15ddvIreqjW8NR1hre5BPG6GLEQMDrNZ3dzOnfzA4xz2a0dPMrJ1Bhslp3B3clT1Zku7qQOkEVuOOcO2HIbkA8zsFcb8N9xcF5WbENSB09maOGJg3c+Rwa0D3lcx09Pr3UmnI8vHqClUikDyGmoOIBpI3329FgaS0dNrzERZnVGbyNhrpntjhDwGlrTtvz323O/QJjPj/a9tbdq5eJMfo9r5pNiJLoYSG+HsD/ALitlovswow1WZHVMRv5Sf8ASSRzOLmRk+BH3neZKteM05hcNHFjsZRihaSJpOW7nhpG3ETzPtbfJb9NW9esjwp06tGEQ068NeIdGRMDR8gvdeNuKSeEshsSV37j9JG1pI/zAhVXKZPUmm5H27kMOXwzPaklhb3diBviS3o8D02UZk1vc/hK2cpCCdz4pY3iSvYiO0kEg6Oaf/N1841ti3QkoZ6CKWZg4JTwbxWG+DwD5+I8D8F6zZvFwYyLJT3oIqcrA+OaR4AcCNxt5n0UDJSWqDLeKqPtB/2GyOMG48/aG+3wQ9uY6w7JoorTcnpuETRNeHzYx79uMb7kMd4b+R+BWfhdF6C1RUeaVKzVsxHhnrmZzJoHeTmnf57bK1y5fVELuJ2lo5Yx/wBDJMLtvcQN14427hsjqGGxPSs4vOsjc3urLO6fMwjmN/syAdeRO2yrW3FHznY3ZrsdLprLSEjmILB4Sfc8cvmFqdN9n2Zy4sQXM/Zx2Qrv2kqSte53D4PB4wHNPmPJd5WHkMdBfawv4o54+cM8Z2fEfMH8weR8U0865ezsYlk/53U08g8Q2E/1eVuMd2OaZqlrrTrlxw8JJQ1p+DRv+Ku2MdeDHw5JrDLGdmzx8mzN8Dt90+Y+XIrOU1PKtdicFisMzgxWPr1RtsTEwBx956lbBSoRlKIiAuQ9pGRdqTWmL0zRf+gpSia5Jv7LCObiT4Brd/idlfMlm5L2U/4e09I1+TcN7FgN42UWftO83eTfNVLC9i99mQnbnM2JcbK4ulbV3ZLZO+/tk9Bvz6n+qsjpxz+2VX7QNOT5q9kbN5vd1R9Gowta5z5d+b3taB94hoHoPVeFLA681Pen1LVuswfeDuqlW1Hu4Qdd+h4ST6bn5LpeD0lgMA0DE4qtXcP7wM4nn+Y8/wAVulcbnMjmtHs4zGQcHax1XcvRb7mpUJijd7yOo+AV7w+ExeErCviaNepEPCJgBPvPUn3rPRVoREQEREBSoRAREQUzTryyxmqLhsamTlAH7r9pG/71ulowPonaHlYejLtCCyP4mOdG78OFbHLX4sZi7d+dwbHXidISfQb/AJrN+uHU9tD2Y/2iPUOROxNvMTcJ82s2aP6rW9q2XbkoY9GYh5lyuQkYJWMG4hiB4iXHw6Dl5L10PkW4DslbmbW24jmtEH7znPdwj4nYfFePZZgJK9GTUeW/S5fLEzPe7qyNx3AHlv1+Q8Fb6dbcjPzWlLI0hXxOnr8tKzTh4IntdwtmG2zmv/i5nfwK9OziWGPTFXFhroruOYIbdd42dHJzJ5eR6g9CrStNm6TopRmsfH/b6zDxNHL6REOZjd6+LT4H0JWXLd9MXTN/60zGftA7xQWm04vdG32vm5zvwVjXPOxW19JwWUc7cSHJSPeHdRxAHmuhpU6mUWBmsfJlKL6TbT60UwLZnRtBe5hGxAJ6b+exWcpRGjxGk8LiGQirTD3Qt4Y5LDjK5g/dLt+H4bLeIiLosLL46tk6bobQADfbZKDs6Fw6PafAjzWv1VqvF6XqiXITbzP/AFNaPnJKfQeXqVSZMLq/tAIlzVh2CwzubKcfOSQebh/9/JFk/ax4LLag1DQllpyYyqIJ31nTPa6cyOZyLgAWgA9RzK20tnMYrEvntwsy08bgXMpR904s8SGucdyPLfmvTTGn6WmcSzG44yGFri8ukdu4uPU/gs6/eq46rJav2I68EY3dJI7YBC/fTyxGUqZihHdoS95C/ccxsWkdWuHgQeoWauXU6OsNQ5nI5vRMsOKxNstDX3G7CyWjYytYWnbfz5brbs0V2iT/APN63hi36iCsP/yFca8KvW2/QLGuX6VFhfct167R1MsrW/mVUR2VZO0d8rrjLzA9Ww+wP9x/JZlLsb0pFIJLzb2Qf4mzZdz/AMuyYv42Lle0/TNF3dVbMmRsHk2KnGX8R9/T81gwt15rg8Edf/hnDv8AtSybmxI30HIj8Peuj4fTWEwg2xOLqVT+1HGOI/zdfxW12VxqcSNLpXTGM0tjRSxcRG54pZnneSZ37Tj4rdIpVaQilQgIpUICIpQQilEEIpUICIiCi9oUedp5PGZnTeJ+s7EcUtaaLi22Y4tcD1Hi1ch7UMtriWnXh1LQbjKNhx7uCJzSJC3Y+0Q4k7bjrsF+mFzLtSwr9T6s0viGN3iidLatO/ZiBYOfv22CJk+tRqzG3ZdCaW0fjYxJdusYXxlwbuyNneO3J9dlasbqWi3IR4O5WtYu+1gbFXuMDe9aBt7Dmktd8CsLCXGZztdyDo9nV8JQ+jNI6CR7gXfkR8FadY6Yp6qxLqdod3Mw8day0e3BIOjmn8x4qWJedeqhxABLuniqXprVpq2H6e1fKynmqnsd5KeFlpvhI1x5cxz/APOWPr7W1Stj34nBWGXcxf8A0EMddwf3fFy3JHjz5BZxy8buMKlozI3cTjNV6LutpZOWAd/XkP6K0ASAT6kDx6+h5rcUdbPovbU1pjZsJb32Ez2l1eQ/uvG4Hx+avGmcWMLp7HYzcE1a7InEeJA5n57rYTQxTxOinjZJG4bOY9ocD7wVrHW8ytLBPFYibNXlZLE8btexwcCPQhfa0eY7N8bMXz6ftWsDcPPjoSFsbj+9Hvt8tlynWI7TdJ7m9lrc9HfYXIDxN+J23afepjH43bbVqvTgdPbnjghaN3PlcGgfErn+W7RJ8pcOI0JTdkbh5OtubtDEPPn1952HvVc0lo2lrEtu5rVsmWc32nVY5HBzfR3HzHwHxXW8PiMdhabamKqRVoR91g5k+ZPUn3omSK3pTQsWNtHL52wcrnJDxOsS82xnyYD+fy2VyReVmzBVhdPamjhiYN3PkcGtHxKjO2vt72xsc97g1rQS5x6Aea53g8JY7SNQOzuZ426aqSluPqE7CyQftkeX59PNWSGZmt45amP70YXi4bN3YtFgeMcXiQehd02Ow59LvWgiq1469eNsUMTQxjGDYNaOgAWpHTjnPb7YxsbGsY0Na0bBoGwA8lKIq6CIiAiIgIiICIiAiIgIiIJUKVCCUUKUEIiIBXJ3a4lymss1iNP1jNkHujq17ewMcMbA7vJHegc5xA8Tst/2vasl0rpZz6YIu3HGCB4/u+W5d7wOnqtRobE0NAaGdl8iP7ZYiE9l333E/Yib59QNvEkoNv2b6fgwuT1K+txOY+3HEHvO7nlkTS4k+Zc8k+u6vK1Glac9PCQC4Nrk5dYs+kjzxOHw32+C3CDRao0jhNVQMizVJsxj/VytPC9nucOe3p0WDpjs701piz9LxlD+1dGzTPMjm/w79PgrUiAiIgL5exsjHMkaHNcNi1w3BHkV9Ig5rqfsfxOQsnIafsSYXIA8TXV/1e/8I2LfgfgtQyn2sYH9E2OhnIW8g9zxx/Mlp+e67CiJZK5AZe1nJHu4cRjsY08jJI9pI9ftO/JbDEdldi7ZZd11m58xKw8TarXEQtPr5/ABdPRCSR8QQxV4WQwRsjijaGsYxuwaB0AHgF9oiKIiICIiAiIgIiICIiAiIgIiIJUIiAiIgIiIKP2zYmPK6EucTeKeu9ksB5fb4g3b4gkLwwmn8rqDIUctqlkdelSDX0cXG8PHGBylkI5E+QHIIiC/9FKIgKERAREQEREBERBKhEQEREBERAREQEREBERAREQEREBERAREQEREBERB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es-CL"/>
          </a:p>
        </p:txBody>
      </p:sp>
      <p:sp>
        <p:nvSpPr>
          <p:cNvPr id="22534" name="AutoShape 6" descr="data:image/jpg;base64,/9j/4AAQSkZJRgABAQAAAQABAAD/2wBDAAkGBwgHBgkIBwgKCgkLDRYPDQwMDRsUFRAWIB0iIiAdHx8kKDQsJCYxJx8fLT0tMTU3Ojo6Iys/RD84QzQ5Ojf/2wBDAQoKCg0MDRoPDxo3JR8lNzc3Nzc3Nzc3Nzc3Nzc3Nzc3Nzc3Nzc3Nzc3Nzc3Nzc3Nzc3Nzc3Nzc3Nzc3Nzc3Nzf/wAARCAC3ARMDASIAAhEBAxEB/8QAHAABAAIDAQEBAAAAAAAAAAAAAAEGBAUHAwII/8QARRAAAQQBAgMFBAYHBgUFAQAAAQACAwQFBhESITEHE0FRYSJxgZEUFTJCobEjM1JicoLBJENjkqKyFjRTwvAlREXR0vH/xAAYAQEBAQEBAAAAAAAAAAAAAAAAAQIDBP/EAB8RAQEBAQADAAMBAQAAAAAAAAABEQISITETQVEicf/aAAwDAQACEQMRAD8A7ioUogKFKIChEQCqZmtQWMnqYaWwU5ifFH3uSus5urs8GM8ON3mei32psqcRiZJ4mtfakc2GrGf7yZ52YPdudz6ArR6I0q3TNSy6eybmSuyma5aI243c+Q9BufmUHhRbX05rijjqokEGXqSukMkrpHPmiIIcS4k7lriPgFePBc31W8ntR0RGw8x9JcR6cH/9XSEEqFKhARSiCEREBERARFKCEUqEBFKhARSoQERSghEUoIRSiCFKIghFKICIiAoUoghfMj2RMc+RwYxo3c5x2AHmSvpVTtVmbB2e51zjtxViwe9xAH5oK9i82zXOvnz0nceEwLT3Tx0nsP5cfqAA7b5+Kv6pvZLgPqHRdRsrOGzb/tM2457uHsj4N2/FXIkAbk7AdSfBEUiOP607ZmPHOPD4r2vR8hOw+RK6IqN2YRfTvrvUr2+1lrzu5d/gx+wz8iryiiKVCAilQgIiICIiApUIgIiICIiAiIgIvK1ZgqQPntTRwwsG75JHBrWj1JVWt6myOS3i0tRD2Hl9Y3QWQj1Y37Un4D1QtxY8nk6OIpvt5O3DVrs+1JK8NHu9T6Knz6ryebrzT4JjMXjI2l31pkYv1nqyIkez+87b3KKuk4ZLrMjqC1Nmcg3mx9nYRRH/AA4h7LfxKsRa0tLSAWkbbEctlNc73/Ggra0uYuKN+pqkL6TtgMtjHGWv73t5uYPXmPVXaCaKxDHNBIySKRocx7CCHA9CD5KmWdOw145ZcC2KhadzLGt/QzebXs6bHzA3C12L1DPiQ+z3TosZRiEN3DxQB0tSQu37xhH2mHcny26dNklXnrXSEXnBKyeFksTuKORoc0+YI3C9FW0IiIJREQERQgKidpQGZu4PSrDuL1n6RbA8K8XM7+87D4K9EgAknYBc10JYOpNW6h1Q72oGSDH0T5Rs5uI952PxQX1oDQA0AAdAPBV3tAyUuO0taFU/2y3w1KoHUySHhHy3J+Csao+Wnbmu1LC4YHigxML8hOPDvDyj3924PxRF3wWNiw2GpY2uP0dWFsQ9dhzPxPNZydFAIPQgoqUREBERAREQEREBERAREQEWpzuosfhBGyzIX2pjtXqQjimmd5Nb/U7Aea1lfM6kswuc7DUKbnA8AmuueW+XEGs2+AKJbIss88VeJ808jI4mDdz3uADR6kqk2+0D6ysvo6LonKztOz7jyWVIfe/q73NWFa0dYz1kT6vzE+RY07sowDuKzf5Qd3e8lWenUr0a7K1OCOCCMbNjjaGtA9wUtZvc/TVVMDJPMy5qK47KXWnia17eGCE/uR9P5ju71W8RFlyttEREQWHPjoZb8N5m8dmMcBkZ99h6sd5jxHkenisxEGC/JvwuQhNl++MtvEZe4/8ALyn7J/gd09Dt5qz7qu5GlBkqE9K2zjgnjMcjfMFfOhclYt4yWhkX8eRxkpq2Hn+82ALJP5mkH37rUrtx1vpZERFW0oiICFEQVrtIyMmL0NmrcLi2RtZzWOHUF2zd/wAVrey/GDE6FxMHDwvkhE7/AOJ/tfkQsXtstsbpGPGcY77J3Ia8bfEjjDj+Q+YVwghbXgjhYAGxtDAPIAbIE8scEL5pXBscbS57j4AcyVyXSmnM3m797VZzk+MjzBLmsqsHemHf2RxO+zyA6eitHa3lXUNJSU4XbWcpK2nH57O+0fluPirFSrMp04KsTQGQRtjaB4ADb+ilrHVxWh2fYWQb35cnkH9S+1fkdv8AAEBZEeg9MR7cOJZuPHvpN/8AcvGnnrNXUFfA35oXzvmmAc/lJJFw8cbgBy82n1arUs+3O2tTX03iq230aGaHb/p25h/3rYQwGAbR2bW3k6dzv9xK+mTwySyRRysfJHtxsa4Es36bjwX2ibXq2xMB+scfevsW5v2h8l4BQmr5V7m1Mfv7e4Lwkfad9i7Mz3NYfzapRNPKtfMzP771c4wfuz0WOHzaWrDkva4rneMYC80eBEsDvzcFvEV2r51oG6w1HVP/AKlo2w9o6vx9tk3+k8JWZB2h4Ig/WP0zFvA3Lb9R8Y/zbFv4rZp1Gx6Jq/krX09b0cvE9+n4JMgxpLRKXCGMn3u5/JpWBbGsMs7gdkqOIqn7Qoxumm2/jeAAfUNWwtYXFXN/pWMpzb9eOBp/osOHSWn68zJquKr15WODmvhBYQfgU0vbAvaMxbLH1nVtWcdk2t4frBs/E92/L2uPcHf4brUaoyWtsJTinr123zAfalqxBzJmf4kZ9ph9Wkj3K75OhXyePsUbjA+CdhY9pG6pGkLuRxWr5tN36phrmsZYSz9U5zTsXR/stc0glvg4HzRJVt0zmY8/g6uTjidF3zfbid1Y4HZw+BBW0QADoEUYEREBERAREQFpd/qvW9K2DwwZWE05vLvWbvjPv242/JbpVTWNi8JXRw1g6GrW+sYp+e4mhkaeHy5t3VjXNyuiIvOCZk8Ec0Tt45Gh7T5gjcItO71REQFjXbkdSLjk3JPJjGjdzz5ALS6m1VBiLEGNpxfTcza/UU2O22H7bz91g8/TkvOnXlia6zkbH0i28byy7bNaP2WD7rR8z1KlrPXWKph6I1hrfLZHUMXH9SWI4aELJD3cR24iT+07fh3PRdEVX7PIeLCz5JwIdlLk1zn+w5xDP9AarHasR1Ks1mZwbFCx0jz5NA3KquP9o9mzm+0jEUasbpaeIsVvpLm9GPlkb1/0hdZXK+z5z7uGy2orLd5crmYSN/BomZsPgXH5K95XU+KxkncSWPpFs/YqVW97M7+VvT3nYLNc+/dazXWAmvHH5rGM3ymKmbLGB1lj39pny32+PmtjqTPQ4mhMIXNmyToz9GpsPFLI89AGjntv1PktXJFqrUR4ZHjT2Od1bGRJbkHv+zH8NytzgtOYvBMd9Ar/AKZ/6yxK4vlkP7zzzP5KM/8AVb0hprLto1TmJ30WtPfTVq0v6SzMTuXzSDmf4R08SVeiiIluihSiIIiICIiAihSgIiICgtaSHFoJHQ7dFKICIiAiIgIiICLBy2SjxsET3tL3zTsgijaeb3OO2w9w3PuBWcgLwtPgbGIrL2tZO7uQHdHF3Lb4r2VT7UZJK+kJbkJIkqWYJ2/yyNRZ9bfQ+dqx6VoQXLDWz1murPDjz/Rvcz/tRfnjWmTvUtW5eGrakjh+lSPYxp5AOPF/VFt6H63Ve1zqWPS+Blu8He2nkRVIBzMsrvsjb8T6BWArn8lc6l1rJk5/ax2Fca9JnhJY/vJP5eTR6g+SJbkfOh9Oz4yGbKZp/wBIzuQPeW5ncyzfpG3yA9P6BZus7MlfT1mOudrNstqQbdeORwYPluT8FvFW8o4X9b4LG9Y6rJchKPUDgj/FxPwWftcZ/qrTRqRUaVenAAIq8TYmAfstAA/JV3tFbevaZu4nCtbNkLbWxd3xhvBG4+0479BsCPivjUmpLZvHA6YjZYyxA76Zw3ipNP3nnxd5NWbgMPFh6hjE0lmzK7jsWpju+Z/mT5eQ6AK2unXWKfp/QGRjwNbE53MOFGHcmnQHAHku4vbkPtHn5bK54fCYzCwdzi6UNdp+0WN9p3vceZ+JWwRZcrbREUIiUREEKURAREQEREBERAREQEREBERARFCCURa/PZSLDYmxflaX9232Ix1keeTWj1JICDCjvUsrqiah3XeTYhrJe84uTZJA4bbeYb+a3qrGiNNHCwT37z3SZjInvbry4locSTwgeQ32VnRaKr9p2x0Jl2nq+JrW+pL2gK0Kqa9P0iPD4z7tzIRul9Iov0jz/pCE+uA6+IOsssB9ywWH3t2H9EXvY09nNQ2rOYp0JZoLk8kjJB47vKLb0R+q89ckqY2Q1iPpMpEUAP7buQPuHU+gWtxtKHHUYadffu4m8IJ6uPiT6k7k+9fEt1mTzs7IiHQY39EXDoZ3Dd3+VpA97iva5M6vWkkjaHyAbRsc7hDnHk0b+G5ICzXLu7cY+Wy+Ow1f6RlLsNWLoHSu239w6n4Kp0a+VzWqMhmcbKaeNtVIq0NyRhEpYDxOMbHDluT9o+8ArLxOio3ZL661NMMplSd2Bw/Q1x4NjafLzKt6jO58YWJxVPEVfo9GLgaXFz3E7ukcernOPNxPmV62bcNWSvHMSDYl7qPl1dsTt8mlZC1+RoOuXcbMXAR1J3TOHi53AWt/3EojYIiqmste4fSjTFYebF4jdtWIji97j90fj6ISataxr2Qp46Iy37cFaMfelkDR+K4hDrXWuusq3HYNzaETz7Rrgju2+LnP6/LZWODsahsyifOZ+5blP2+Bu2/8ziSrjXjJ9WCbtLwUuQixuHk+n3JncDDxCKEH1e7+gKt9UTiBv0pzHTHm7gGzQfIb89veuYZ/sz0xYuxYqi6bGX3QcdeUuL2WNuTgQfvDkTsRyO60rs7rns4kZWy8YyOMHsxSSEubt4Br+rfcUw8Zfjt6LnWG7YdOXQ1uQbYx8h68bONm/wDE3n+CttDVGAyI3p5ijKfITNB+R5qYzZY3CL4ZIyQAxva4Hxad197HyPyRBF8ucGj2iB71r7uexFBvFcylKED9udoPy3RWxUqlXu0/TUEvcUZrGSsnk2KlCXFx9CdgsilY1VqDZ8ldmn6B8HESWnj0+6z4glMMqwZLJ1cbVnsWXnhgjMj2tG7tvDl5k8h5leGnG3ji2TZXdtyw900kW+4h4jyYPcNh791lUsfWpQdzDHy4uNznnic937TieZPqslBKKFrc/mq2CqQ2bm/BLYjgG3m922/w6/BBgdoU8tTRuTtV5DHNBG2WN7TsWua5pB+YW0wd760w1G/whps12SkDwLmgrV61gbkKFXDObxDI244ngH+7aeN5+TNvitljoKuFxtHHd+0NijbBFxkAv2Gw2HiUX9NgoRV7L61wGKlME14T2R/7eo0zSfEN6fFEkWJajUMtCsyrZvRPsSxTb1KzObpZiCG8LfE9eZ5DmVWou1HHzzmtXwuaksHlHGKvN7vAdeS9qmhM/qDKQZ/UeanxlhgIr0qBG9ZhGxBedxxEdeSuNTirFg4cpwy2szM3vpiC2rF+rrt8G7/ed5u+XJel/OYnHD+35OpX9JJmg/JeT+z3EWG8OQu5i95/SMjIQfg0gL4i7L9Fx/8AwUDz5yPe4/iUxr8bT2+03SFV3Ccu2U/4MT3fjstFmdY4jVMbqumPpVvNywPq1Wdw5rWCQgPeT0GzR1XQ6+g9J1yDFp7G7joXV2u/NbunQp0WcFKrBXb02hjDB+AVxZxGJprDw4HAUcVAAWVYQzi2+0fE/E7n4otmiragdm8DodGY6SZznz2mGzM93Vz5HFxJ9eazdXUbeR09bgxr+C63hlrnf+8Y4PaPiW7fFfelBw6doxnbiijMRA8C1xaR+C2yw89vtotK6mqagqbA9xkIfZtUpOUkLx15ddvIreqjW8NR1hre5BPG6GLEQMDrNZ3dzOnfzA4xz2a0dPMrJ1Bhslp3B3clT1Zku7qQOkEVuOOcO2HIbkA8zsFcb8N9xcF5WbENSB09maOGJg3c+Rwa0D3lcx09Pr3UmnI8vHqClUikDyGmoOIBpI3329FgaS0dNrzERZnVGbyNhrpntjhDwGlrTtvz323O/QJjPj/a9tbdq5eJMfo9r5pNiJLoYSG+HsD/ALitlovswow1WZHVMRv5Sf8ASSRzOLmRk+BH3neZKteM05hcNHFjsZRihaSJpOW7nhpG3ETzPtbfJb9NW9esjwp06tGEQ068NeIdGRMDR8gvdeNuKSeEshsSV37j9JG1pI/zAhVXKZPUmm5H27kMOXwzPaklhb3diBviS3o8D02UZk1vc/hK2cpCCdz4pY3iSvYiO0kEg6Oaf/N1841ti3QkoZ6CKWZg4JTwbxWG+DwD5+I8D8F6zZvFwYyLJT3oIqcrA+OaR4AcCNxt5n0UDJSWqDLeKqPtB/2GyOMG48/aG+3wQ9uY6w7JoorTcnpuETRNeHzYx79uMb7kMd4b+R+BWfhdF6C1RUeaVKzVsxHhnrmZzJoHeTmnf57bK1y5fVELuJ2lo5Yx/wBDJMLtvcQN14427hsjqGGxPSs4vOsjc3urLO6fMwjmN/syAdeRO2yrW3FHznY3ZrsdLprLSEjmILB4Sfc8cvmFqdN9n2Zy4sQXM/Zx2Qrv2kqSte53D4PB4wHNPmPJd5WHkMdBfawv4o54+cM8Z2fEfMH8weR8U0865ezsYlk/53U08g8Q2E/1eVuMd2OaZqlrrTrlxw8JJQ1p+DRv+Ku2MdeDHw5JrDLGdmzx8mzN8Dt90+Y+XIrOU1PKtdicFisMzgxWPr1RtsTEwBx956lbBSoRlKIiAuQ9pGRdqTWmL0zRf+gpSia5Jv7LCObiT4Brd/idlfMlm5L2U/4e09I1+TcN7FgN42UWftO83eTfNVLC9i99mQnbnM2JcbK4ulbV3ZLZO+/tk9Bvz6n+qsjpxz+2VX7QNOT5q9kbN5vd1R9Gowta5z5d+b3taB94hoHoPVeFLA681Pen1LVuswfeDuqlW1Hu4Qdd+h4ST6bn5LpeD0lgMA0DE4qtXcP7wM4nn+Y8/wAVulcbnMjmtHs4zGQcHax1XcvRb7mpUJijd7yOo+AV7w+ExeErCviaNepEPCJgBPvPUn3rPRVoREQEREBSoRAREQUzTryyxmqLhsamTlAH7r9pG/71ulowPonaHlYejLtCCyP4mOdG78OFbHLX4sZi7d+dwbHXidISfQb/AJrN+uHU9tD2Y/2iPUOROxNvMTcJ82s2aP6rW9q2XbkoY9GYh5lyuQkYJWMG4hiB4iXHw6Dl5L10PkW4DslbmbW24jmtEH7znPdwj4nYfFePZZgJK9GTUeW/S5fLEzPe7qyNx3AHlv1+Q8Fb6dbcjPzWlLI0hXxOnr8tKzTh4IntdwtmG2zmv/i5nfwK9OziWGPTFXFhroruOYIbdd42dHJzJ5eR6g9CrStNm6TopRmsfH/b6zDxNHL6REOZjd6+LT4H0JWXLd9MXTN/60zGftA7xQWm04vdG32vm5zvwVjXPOxW19JwWUc7cSHJSPeHdRxAHmuhpU6mUWBmsfJlKL6TbT60UwLZnRtBe5hGxAJ6b+exWcpRGjxGk8LiGQirTD3Qt4Y5LDjK5g/dLt+H4bLeIiLosLL46tk6bobQADfbZKDs6Fw6PafAjzWv1VqvF6XqiXITbzP/AFNaPnJKfQeXqVSZMLq/tAIlzVh2CwzubKcfOSQebh/9/JFk/ax4LLag1DQllpyYyqIJ31nTPa6cyOZyLgAWgA9RzK20tnMYrEvntwsy08bgXMpR904s8SGucdyPLfmvTTGn6WmcSzG44yGFri8ukdu4uPU/gs6/eq46rJav2I68EY3dJI7YBC/fTyxGUqZihHdoS95C/ccxsWkdWuHgQeoWauXU6OsNQ5nI5vRMsOKxNstDX3G7CyWjYytYWnbfz5brbs0V2iT/APN63hi36iCsP/yFca8KvW2/QLGuX6VFhfct167R1MsrW/mVUR2VZO0d8rrjLzA9Ww+wP9x/JZlLsb0pFIJLzb2Qf4mzZdz/AMuyYv42Lle0/TNF3dVbMmRsHk2KnGX8R9/T81gwt15rg8Edf/hnDv8AtSybmxI30HIj8Peuj4fTWEwg2xOLqVT+1HGOI/zdfxW12VxqcSNLpXTGM0tjRSxcRG54pZnneSZ37Tj4rdIpVaQilQgIpUICIpQQilEEIpUICIiCi9oUedp5PGZnTeJ+s7EcUtaaLi22Y4tcD1Hi1ch7UMtriWnXh1LQbjKNhx7uCJzSJC3Y+0Q4k7bjrsF+mFzLtSwr9T6s0viGN3iidLatO/ZiBYOfv22CJk+tRqzG3ZdCaW0fjYxJdusYXxlwbuyNneO3J9dlasbqWi3IR4O5WtYu+1gbFXuMDe9aBt7Dmktd8CsLCXGZztdyDo9nV8JQ+jNI6CR7gXfkR8FadY6Yp6qxLqdod3Mw8day0e3BIOjmn8x4qWJedeqhxABLuniqXprVpq2H6e1fKynmqnsd5KeFlpvhI1x5cxz/APOWPr7W1Stj34nBWGXcxf8A0EMddwf3fFy3JHjz5BZxy8buMKlozI3cTjNV6LutpZOWAd/XkP6K0ASAT6kDx6+h5rcUdbPovbU1pjZsJb32Ez2l1eQ/uvG4Hx+avGmcWMLp7HYzcE1a7InEeJA5n57rYTQxTxOinjZJG4bOY9ocD7wVrHW8ytLBPFYibNXlZLE8btexwcCPQhfa0eY7N8bMXz6ftWsDcPPjoSFsbj+9Hvt8tlynWI7TdJ7m9lrc9HfYXIDxN+J23afepjH43bbVqvTgdPbnjghaN3PlcGgfErn+W7RJ8pcOI0JTdkbh5OtubtDEPPn1952HvVc0lo2lrEtu5rVsmWc32nVY5HBzfR3HzHwHxXW8PiMdhabamKqRVoR91g5k+ZPUn3omSK3pTQsWNtHL52wcrnJDxOsS82xnyYD+fy2VyReVmzBVhdPamjhiYN3PkcGtHxKjO2vt72xsc97g1rQS5x6Aea53g8JY7SNQOzuZ426aqSluPqE7CyQftkeX59PNWSGZmt45amP70YXi4bN3YtFgeMcXiQehd02Ow59LvWgiq1469eNsUMTQxjGDYNaOgAWpHTjnPb7YxsbGsY0Na0bBoGwA8lKIq6CIiAiIgIiICIiAiIgIiIJUKVCCUUKUEIiIBXJ3a4lymss1iNP1jNkHujq17ewMcMbA7vJHegc5xA8Tst/2vasl0rpZz6YIu3HGCB4/u+W5d7wOnqtRobE0NAaGdl8iP7ZYiE9l333E/Yib59QNvEkoNv2b6fgwuT1K+txOY+3HEHvO7nlkTS4k+Zc8k+u6vK1Glac9PCQC4Nrk5dYs+kjzxOHw32+C3CDRao0jhNVQMizVJsxj/VytPC9nucOe3p0WDpjs701piz9LxlD+1dGzTPMjm/w79PgrUiAiIgL5exsjHMkaHNcNi1w3BHkV9Ig5rqfsfxOQsnIafsSYXIA8TXV/1e/8I2LfgfgtQyn2sYH9E2OhnIW8g9zxx/Mlp+e67CiJZK5AZe1nJHu4cRjsY08jJI9pI9ftO/JbDEdldi7ZZd11m58xKw8TarXEQtPr5/ABdPRCSR8QQxV4WQwRsjijaGsYxuwaB0AHgF9oiKIiICIiAiIgIiICIiAiIgIiIJUIiAiIgIiIKP2zYmPK6EucTeKeu9ksB5fb4g3b4gkLwwmn8rqDIUctqlkdelSDX0cXG8PHGBylkI5E+QHIIiC/9FKIgKERAREQEREBERBKhEQEREBERAREQEREBERAREQEREBERAREQEREBERB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es-CL"/>
          </a:p>
        </p:txBody>
      </p:sp>
      <p:pic>
        <p:nvPicPr>
          <p:cNvPr id="22535" name="Picture 8" descr="http://www.freepik.es/foto-gratis/enguantada-mano-con-imagenes-predisenadas-de-bisturi_41220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19925" y="0"/>
            <a:ext cx="1354138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1" name="9 Gráfico"/>
          <p:cNvGraphicFramePr>
            <a:graphicFrameLocks/>
          </p:cNvGraphicFramePr>
          <p:nvPr/>
        </p:nvGraphicFramePr>
        <p:xfrm>
          <a:off x="1116013" y="1052736"/>
          <a:ext cx="6840363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48072" y="4406900"/>
            <a:ext cx="7772400" cy="1362075"/>
          </a:xfrm>
        </p:spPr>
        <p:txBody>
          <a:bodyPr/>
          <a:lstStyle/>
          <a:p>
            <a:r>
              <a:rPr lang="es-ES" dirty="0" smtClean="0">
                <a:latin typeface="Cooper Black" pitchFamily="18" charset="0"/>
              </a:rPr>
              <a:t>Servicios de Apoyo</a:t>
            </a:r>
            <a:endParaRPr lang="es-ES" dirty="0">
              <a:latin typeface="Cooper Black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lum bright="30000" contrast="-10000"/>
          </a:blip>
          <a:srcRect l="50024"/>
          <a:stretch>
            <a:fillRect/>
          </a:stretch>
        </p:blipFill>
        <p:spPr bwMode="auto">
          <a:xfrm>
            <a:off x="0" y="72008"/>
            <a:ext cx="1043608" cy="666936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42001454"/>
      </p:ext>
    </p:extLst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539552" y="344959"/>
            <a:ext cx="7774186" cy="707777"/>
          </a:xfrm>
        </p:spPr>
        <p:txBody>
          <a:bodyPr anchor="ctr"/>
          <a:lstStyle/>
          <a:p>
            <a:pPr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sz="4000" b="1" dirty="0" smtClean="0">
                <a:latin typeface="Tekton Pro" pitchFamily="34" charset="0"/>
              </a:rPr>
              <a:t>Laboratorio 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270129" y="5805264"/>
            <a:ext cx="845487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521090" name="Picture 2" descr="http://t1.gstatic.com/images?q=tbn:ANd9GcT88iDwzanOp1ySG7MlGs9N-IQi1OkL7SZeyL7_k7nfytdo3K8_&amp;t=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2320" y="0"/>
            <a:ext cx="926976" cy="857454"/>
          </a:xfrm>
          <a:prstGeom prst="rect">
            <a:avLst/>
          </a:prstGeom>
          <a:noFill/>
        </p:spPr>
      </p:pic>
      <p:graphicFrame>
        <p:nvGraphicFramePr>
          <p:cNvPr id="11" name="10 Gráfico"/>
          <p:cNvGraphicFramePr/>
          <p:nvPr>
            <p:extLst>
              <p:ext uri="{D42A27DB-BD31-4B8C-83A1-F6EECF244321}">
                <p14:modId xmlns:p14="http://schemas.microsoft.com/office/powerpoint/2010/main" val="2337016115"/>
              </p:ext>
            </p:extLst>
          </p:nvPr>
        </p:nvGraphicFramePr>
        <p:xfrm>
          <a:off x="1586703" y="1340768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8" name="7 Rectángulo"/>
          <p:cNvSpPr/>
          <p:nvPr/>
        </p:nvSpPr>
        <p:spPr>
          <a:xfrm>
            <a:off x="1475656" y="5629804"/>
            <a:ext cx="2169545" cy="57150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solidFill>
              <a:srgbClr val="F8371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latin typeface="+mj-lt"/>
              </a:rPr>
              <a:t>Total 2012: 121620</a:t>
            </a:r>
            <a:endParaRPr lang="es-ES" b="1" dirty="0">
              <a:latin typeface="+mj-lt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5426791" y="5629804"/>
            <a:ext cx="2169545" cy="571504"/>
          </a:xfrm>
          <a:prstGeom prst="rect">
            <a:avLst/>
          </a:prstGeom>
          <a:solidFill>
            <a:srgbClr val="0000CC"/>
          </a:solidFill>
          <a:ln>
            <a:solidFill>
              <a:srgbClr val="0000CC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latin typeface="+mj-lt"/>
              </a:rPr>
              <a:t>Total 2013: 139323</a:t>
            </a:r>
            <a:endParaRPr lang="es-ES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19636825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  <p:bldP spid="8" grpId="0" animBg="1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539552" y="344959"/>
            <a:ext cx="7774186" cy="851793"/>
          </a:xfrm>
        </p:spPr>
        <p:txBody>
          <a:bodyPr anchor="ctr"/>
          <a:lstStyle/>
          <a:p>
            <a:pPr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sz="4000" b="1" dirty="0" smtClean="0">
                <a:latin typeface="Tekton Pro" pitchFamily="34" charset="0"/>
              </a:rPr>
              <a:t>Laboratorio 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251520" y="5877272"/>
            <a:ext cx="845487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521090" name="Picture 2" descr="http://t1.gstatic.com/images?q=tbn:ANd9GcT88iDwzanOp1ySG7MlGs9N-IQi1OkL7SZeyL7_k7nfytdo3K8_&amp;t=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2320" y="0"/>
            <a:ext cx="926976" cy="857454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80038" y="1412776"/>
            <a:ext cx="3891962" cy="642942"/>
          </a:xfrm>
          <a:prstGeom prst="rect">
            <a:avLst/>
          </a:prstGeom>
          <a:solidFill>
            <a:srgbClr val="0000CC"/>
          </a:solidFill>
          <a:ln>
            <a:solidFill>
              <a:srgbClr val="0000CC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latin typeface="+mj-lt"/>
              </a:rPr>
              <a:t>Comparación 2012- 2013</a:t>
            </a:r>
            <a:endParaRPr lang="es-ES" b="1" dirty="0">
              <a:latin typeface="+mj-lt"/>
            </a:endParaRPr>
          </a:p>
        </p:txBody>
      </p:sp>
      <p:graphicFrame>
        <p:nvGraphicFramePr>
          <p:cNvPr id="9" name="1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16932009"/>
              </p:ext>
            </p:extLst>
          </p:nvPr>
        </p:nvGraphicFramePr>
        <p:xfrm>
          <a:off x="1691680" y="2007136"/>
          <a:ext cx="6687616" cy="46470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2838394150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Graphic spid="9" grpId="0">
        <p:bldAsOne/>
      </p:bldGraphic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539552" y="344959"/>
            <a:ext cx="7774186" cy="851793"/>
          </a:xfrm>
        </p:spPr>
        <p:txBody>
          <a:bodyPr anchor="ctr"/>
          <a:lstStyle/>
          <a:p>
            <a:pPr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sz="4000" b="1" dirty="0" smtClean="0">
                <a:latin typeface="Tekton Pro" pitchFamily="34" charset="0"/>
              </a:rPr>
              <a:t>Laboratorio 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270129" y="5805264"/>
            <a:ext cx="845487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521090" name="Picture 2" descr="http://t1.gstatic.com/images?q=tbn:ANd9GcT88iDwzanOp1ySG7MlGs9N-IQi1OkL7SZeyL7_k7nfytdo3K8_&amp;t=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2320" y="0"/>
            <a:ext cx="926976" cy="857454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80038" y="1569306"/>
            <a:ext cx="3099874" cy="642942"/>
          </a:xfrm>
          <a:prstGeom prst="rect">
            <a:avLst/>
          </a:prstGeom>
          <a:solidFill>
            <a:srgbClr val="0000CC"/>
          </a:solidFill>
          <a:ln>
            <a:solidFill>
              <a:srgbClr val="0000CC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latin typeface="+mj-lt"/>
              </a:rPr>
              <a:t>Nueva Adquisición</a:t>
            </a:r>
            <a:endParaRPr lang="es-ES" b="1" dirty="0">
              <a:latin typeface="+mj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647057"/>
            <a:ext cx="5704922" cy="3158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0887033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ve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857232"/>
            <a:ext cx="6000792" cy="5004916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539552" y="344959"/>
            <a:ext cx="7774186" cy="779785"/>
          </a:xfrm>
        </p:spPr>
        <p:txBody>
          <a:bodyPr anchor="ctr"/>
          <a:lstStyle/>
          <a:p>
            <a:pPr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sz="4000" b="1" dirty="0" smtClean="0">
                <a:latin typeface="Tekton Pro" pitchFamily="34" charset="0"/>
              </a:rPr>
              <a:t>Laboratorio 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270129" y="5805264"/>
            <a:ext cx="845487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521090" name="Picture 2" descr="http://t1.gstatic.com/images?q=tbn:ANd9GcT88iDwzanOp1ySG7MlGs9N-IQi1OkL7SZeyL7_k7nfytdo3K8_&amp;t=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2320" y="0"/>
            <a:ext cx="926976" cy="857454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1556792" y="1862974"/>
            <a:ext cx="6759624" cy="64294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latin typeface="+mj-lt"/>
              </a:rPr>
              <a:t>Ingresos Propios por Convenios </a:t>
            </a:r>
            <a:r>
              <a:rPr lang="es-ES" b="1" dirty="0" smtClean="0">
                <a:latin typeface="+mj-lt"/>
                <a:sym typeface="Wingdings" pitchFamily="2" charset="2"/>
              </a:rPr>
              <a:t> $43.000.000</a:t>
            </a:r>
            <a:endParaRPr lang="es-ES" b="1" dirty="0">
              <a:latin typeface="+mj-lt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1903710" y="3068960"/>
            <a:ext cx="6196682" cy="64294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latin typeface="+mj-lt"/>
              </a:rPr>
              <a:t>Presupuesto Laboratorio 2013 </a:t>
            </a:r>
            <a:r>
              <a:rPr lang="es-ES" b="1" dirty="0" smtClean="0">
                <a:latin typeface="+mj-lt"/>
                <a:sym typeface="Wingdings" pitchFamily="2" charset="2"/>
              </a:rPr>
              <a:t> </a:t>
            </a:r>
            <a:r>
              <a:rPr lang="es-ES_tradnl" b="1" dirty="0">
                <a:latin typeface="+mj-lt"/>
              </a:rPr>
              <a:t>$ </a:t>
            </a:r>
            <a:r>
              <a:rPr lang="es-ES_tradnl" b="1" dirty="0" smtClean="0">
                <a:latin typeface="+mj-lt"/>
              </a:rPr>
              <a:t>75.000.000 </a:t>
            </a:r>
            <a:endParaRPr lang="es-ES" b="1" dirty="0">
              <a:latin typeface="+mj-lt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2191742" y="4946298"/>
            <a:ext cx="5620618" cy="642942"/>
          </a:xfrm>
          <a:prstGeom prst="rect">
            <a:avLst/>
          </a:prstGeom>
          <a:solidFill>
            <a:srgbClr val="E32C07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latin typeface="+mj-lt"/>
              </a:rPr>
              <a:t>Gastos Laboratorio 2013 </a:t>
            </a:r>
            <a:r>
              <a:rPr lang="es-ES" b="1" dirty="0" smtClean="0">
                <a:latin typeface="+mj-lt"/>
                <a:sym typeface="Wingdings" pitchFamily="2" charset="2"/>
              </a:rPr>
              <a:t> </a:t>
            </a:r>
            <a:r>
              <a:rPr lang="es-ES_tradnl" b="1" dirty="0" smtClean="0">
                <a:latin typeface="+mj-lt"/>
              </a:rPr>
              <a:t>$ 83.000.000</a:t>
            </a:r>
            <a:endParaRPr lang="es-ES" b="1" dirty="0">
              <a:latin typeface="+mj-lt"/>
            </a:endParaRPr>
          </a:p>
        </p:txBody>
      </p:sp>
      <p:sp>
        <p:nvSpPr>
          <p:cNvPr id="16" name="15 Flecha derecha"/>
          <p:cNvSpPr/>
          <p:nvPr/>
        </p:nvSpPr>
        <p:spPr bwMode="auto">
          <a:xfrm rot="5400000">
            <a:off x="4714019" y="4149080"/>
            <a:ext cx="576064" cy="341872"/>
          </a:xfrm>
          <a:prstGeom prst="rightArrow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es-CL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1298140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5" grpId="0" animBg="1"/>
      <p:bldP spid="1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Gráfico"/>
          <p:cNvGraphicFramePr/>
          <p:nvPr>
            <p:extLst>
              <p:ext uri="{D42A27DB-BD31-4B8C-83A1-F6EECF244321}">
                <p14:modId xmlns:p14="http://schemas.microsoft.com/office/powerpoint/2010/main" val="4223941455"/>
              </p:ext>
            </p:extLst>
          </p:nvPr>
        </p:nvGraphicFramePr>
        <p:xfrm>
          <a:off x="1115616" y="1397000"/>
          <a:ext cx="6840760" cy="4624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73058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323528" y="152400"/>
            <a:ext cx="7630170" cy="1139825"/>
          </a:xfrm>
        </p:spPr>
        <p:txBody>
          <a:bodyPr anchor="ctr"/>
          <a:lstStyle/>
          <a:p>
            <a:pPr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sz="4000" b="1" dirty="0" smtClean="0">
                <a:latin typeface="Tekton Pro" pitchFamily="34" charset="0"/>
              </a:rPr>
              <a:t>Imagenología</a:t>
            </a:r>
          </a:p>
        </p:txBody>
      </p:sp>
      <p:sp>
        <p:nvSpPr>
          <p:cNvPr id="2519042" name="AutoShape 2" descr="data:image/jpg;base64,/9j/4AAQSkZJRgABAQAAAQABAAD/2wBDAAkGBwgHBgkIBwgKCgkLDRYPDQwMDRsUFRAWIB0iIiAdHx8kKDQsJCYxJx8fLT0tMTU3Ojo6Iys/RD84QzQ5Ojf/2wBDAQoKCg0MDRoPDxo3JR8lNzc3Nzc3Nzc3Nzc3Nzc3Nzc3Nzc3Nzc3Nzc3Nzc3Nzc3Nzc3Nzc3Nzc3Nzc3Nzc3Nzf/wAARCACBAMoDASIAAhEBAxEB/8QAGwABAAIDAQEAAAAAAAAAAAAAAAUGAwQHAgH/xAA8EAABAwMDAgQEAwcDAwUAAAABAgMEAAURBhIhEzEiQVFhFDJxgRVCkQcjM1JygqEWJGJjwfAlNFOSsf/EABQBAQAAAAAAAAAAAAAAAAAAAAD/xAAUEQEAAAAAAAAAAAAAAAAAAAAA/9oADAMBAAIRAxEAPwDuNKUoFKUoFKUoFKUoFKUoFKUoFKUoFY3lhttS1EBKUkkk4wB7+Vez2qpa/uiUxY1kaktsP3RRQ46tQAZjD+K4SeB4fCM+ahQZ4WubHIQ2uQ8/ADnKDPYWylQ8iFkbCD5YNWGNKYkspdjPtvNq7LbUFJP3FeWUsKjISz01sFOEBOCkpxxjyxioaTo61LfVJt6XrVKVyp+2udEq+qR4Vf3JNBYMivtVwx9UQE5jzYN0bH5JTZjuEf1oyk//AEFaszWhs+w6islxt7Kzt+JQEyGQfTLZKh900FtpUbZ77ar2x1rVPjykefSXkp9iO4PsRUiFA0H2lKUClKUClKUClKUClKUClKUClKUClKUClKUHlxQQkqUQlIGST2Aql6Sgpvk65apuDSVouA+HgtOJBCYiTwcH+c5UR9Ka9vsRt+Lp1yWWFzhvlFBJWIwOFJSBlRUv5AAM43Hyrbc1Kq3NxXHLLIh2cqQwJDyktFonhGWu6UZwMnBHHGKDS08/C01eb7bZclmBBS4mRDYeWG0BspytTYJwEg8EDsQe2aslv1DZ7msN2+6Q5DhGQht5JVjv8uc/4qs6qu1svSp+nn7TdJXw6kh92OwlRYJAUlaQcqPlghOKpV9gC+46c5qROjJIXKRDBdWnAAD8RY3ggAALbB8/DQdtzmqh+0B8sC2uTYj71mbkpdmKYSFqCkkdJJR3KSs5OM/KB51zyz36/wBvS81bpyS9H8PQKXVsLV5IAO4DJ4Ay0QeMeRntUkwpkidqd92M8t9t2FNjK6rbARtw25HURuSF5VkA5JBBBAoN/UjWnrnBQ/aIsSVd3ZCYzLe0tPNuKJJ3EFLiNqQtRyfKpl2wagt5Llh1I6tIyREuyBIQfbqDCx+p+9ef2dW8J0xbpc2DHbmLCn0ugblqDnPUJPKVKGMgE4GB7VbxQU2Fq65wXgxq+xrtoPCZ0dfXjE/8lAZR/dx7irZFlMy2Q/FeaeZV8rjSgpKvoRxWbA9Kg5embV13ZsdC7fKWDvkwlllR91AeFX9wNBO0qH0yi5JtqVXSaJa1qKml9IIUG8+HdjgkjBJwPpUxQKUpQKUpQKUpQKUpQKUpQKUpQK1bpPjWu3yJ01wNx47ZccWfICtqqpfE/j2ootjxuhQymbcAoeFZH8Fv3yoFR9kD1oMuj7e+GZF4ubKW7lcnOutPcsN4w21n/inv7k1pftJVNlaeXFszbclwvt/EttgOOttA7iUIzyoEJ4+vBq35wR61zWRpq1We6S3tSW2NKtUp5S2bmAQ5EJUVbHVJ5AyTheeOxxxQa96bnzYjd9izYFyQz4G7nFcMWTHyeUr8KkKT/MlYGPPFc3vXxRksy5sKYwE/w3lo6sV1PqPnS2fXG5J7gCr9fG7e3dXIto1amDcEp2Kj3RJBdQocJLqhh1BBGN4cHPBqrRbRc7Re8otFytkkrSW0Qlr+DmqUcJTuSrwbieCCUjzSBxQWz9nOnIlyuUa+Opk74OfG7uSlZKRsHKlAhIO4KQQkgp8IIrRuepZV51Cu6sSIy7PG6kFKQwh4ZJHiUlwgAKIHBKdwAwecVarnKLVrg6WizUxbxOSRKKlocW0gpJWogYzkkAYwfECMYNcp1DIv8K4C2TkdOczlDDyGAXFtjIGCAkuII8jv44NBf4Wp5tpiSJVuZ67Mfl2Ayla2weMhII6kc4ydq0qR6K9egaa1BB1HbUT7ctfTJ2LQ4gpW2vAJSoHseR7c1yHT91j/AIR8RNXClOwDsfi9TovtI5wqOpW1xCv+mMgngbe1dOGlIwWudZp8+3zn9qnJAeU6XRtAAWh3ck8D0yPWgsLUph5a0MvNuLbOFpQsEpPuPKoLU7q7hLiafjK/95lyYofkipPi+6yQgexUfKtZrQ+nbbAU5IZUXmwp124F1Tb5V8yllxBBGTk98V5/Z1Fedtj15muSHXrircyqSQXExU5DKTgDnaSo+pUSaC3DgCvtBSgUpSgUpSgUpSgUpSgUpSgUpXxXag1rlNZt0J+ZKVtZYbK1n2Az+v8A3qP0zCfYgrlz07bhPX8RJyclBI8KPohISn3wT51pTh/qC/t2/bvt1tWl+Ufyuv8Adtv325Cz77B61ZhkpHrQUrWQkwLo1dn7Wm52lMfpSEoRvdiEKJ6qU/mHOFAc4SPTmJuEyyG1s3FhKBEfWhpL1tkLBWTxgDBSeT8qsEdjW3OmXZvUUmPPvSrIHHCiCRES4xKT+UFa1Eb/ACKfAfTPFV9+xSo1wdf/AB6zWx+QdkuK9FDSHjg4DjRcUhWfUYOMkHyoIxWnjNIYsk9mclpav/Sp7JjPsD83THcDnkJ8J/lNSWl0N6afYXe58i1QIgcfRDkLK0vHxJG0dvD4jlASTxlPYme07bLo8pUG7wEKjIKS1uf67ITnBLDw/eN4GCEq574Ppc3HI0VLMJcptL62yhkSHMqXge/KvLNBym6OsXd6RO/DY0i5uASFMSUqcWlsA7G1xyEqA248aNxCskjnNV1xu36stbTSId9tjzaipttKTOY3j5tgJ6g7cgdvMVatSWu42xa2GCmFDW5huPc0iXb3FHAGx0+JhR9FYHPChWtbLcpm4Ppetc4Pr2uTYcd8uqUnON4acUFAjA2uNOLx/igwaAlXFV3ZhXm0PXZLUrpJlrgKS5FAA2uFxYCtvcFKuRjjPauhS9T9O+xY0SKXYQmCJJl7yAl9YOEpH5scBR7AqAHOcYNF3hFzmyY6hKkLiJ/cy5kMtPBCjy2okd04GTxn0qU1Ja2jpqVGhoajdFPxLPGEIcQoOgn+4cn3NBqawUbtJhaXaUQJ+XppScFERBG4e29RSj6FXpVoaQltCUISEpSAEgDAAqqaCS/cmpWqJzfTfu5QthrOS1GSD0kn3OSo+6qtwoFKUoFKUoFKUoFKjLtfbdaA2J8lKHHSQ00lJW44f+KEgqP2FaSbxeJ2TbbIppojwvXJ3obvohIUv9Qmgnya+bq5tfbhrOBKQ7qCZGt9jUsIcm2hAWtnOMFfVBIT5EgcVZP9IQJkQNXKddbk0oAjr3BwA+nDZSD/AJoLMD7V9qjSrevRK0XO2vvqsaVJRLhPPuOdJJOA42VE4wTynzHbmrwn5e4P0oPtQ+qL0LJaVyEN9aW4oMxI+eXnlHCUj79/QA1KuLShKlKUAlIySeABVOsi29WaocvuFLtts3RrcVDAcdOQ66B7cIB/qoJ/TVqNntLUZx3rSFFTsl/HLzyzuWr7knHoMCpTOO9ac+4xreMyHWWwRkdR1KBx9frUFc1ahuLDyrZJRBSEZQss91A5yArxK49k/egsU2HGnRnI0xhqQw4MLadQFJUPcGueas/ZyouIuWnpqI70ZtQEeaA630+5SFKBIT38Jyn021frTME62R5KVpUXEZUU9t3Y/wCc1Camud1EmLCsceHJccWrrtSshC2gPGNw+XkpTkg5KgMcGgoGlH7oyqJqB7SaUtJ5P4KhcdxKSnje0TteQQQrKScHjyrJf9OwNVly96TvCbs6hSlOQX3erszyQ2FEKR9Mp9vSvGnbfc7bORaPipVgkvsq3Mymw7FmyFqUSloJO1KEp4G1SVcjjg1c0aCtz1ohsTGGETo7CWw/FSpCcpGAQM59++cnvQUOxuXhMR6KmDdXwgKS+xDuaXFJ9UqjPpPHsM1t6fVam5Qi3bUc6Oy2T8NFucMxHoyz/wDE9+X6A7T2xip4aYes1xYuEpy9Tg2goJZeEgJR/SrDgxwQQVY5HnVisuoIV2fMBSlvuDJSXYrje4DvuCkgA/4PlQYLFeyq9uWdVyj3RHQ67UpnaVJGcFLu3w55BCgBnnjismqs3Z+NpxpR2TMrmlPcR09058txwn6E1NKRDtsV51LbMVhALjqkoCQABkk49BWjp2ISHrpI3GTPV1fEOW28YQj2wnBI9SaCYabS0gNtpCUJACUpGAAPIV7pSgUpSgUr5uGM1VtQa7s9maWtHxNwW3nqIt7Re6f9Shwn7mgtVatxlJhQZEtzGxlpTivTAGefaqHav2kPXlafgoUGKHDhpu4zSyt3+nwbT9ATU3JvN2Sy6xeNMSVRnElC3Le+mQCCME7fCvHPkM0EVpRz4a0MagfQJl3vWXFOglSWkd0tggKUEpGPCASSTn2tdjlz5TTq7hFSxhX7sjcN49dquR96qOnbQ6iK43ojVoRbgs5iSIwfMXn5UglKk/RVTH+nb8/lM7V83Zj5YURljP3IUf0oMf7TJTLel34i+mt+aQwww4QOoo8gc9gMbifIA17h6qscKLHt0KYu6Px2UN7Le0qSo4AHJQCB28zXhP7O7A8vqXRuVdns5DtxlLdI9gMgD9Ks0SFGhsJjxI7TDI7NtoCUj7dqCnzJN51eDa/wJ+22lTifiZMxxPUW2lQUUoQnPKsYyTwDV4T2oBX2gq+sG5N1eh6filxpqZucmSEZHTZTjIB7blEgD71O2+DHt0JmHEbS0wygNoSPID/zvUFrSVdIcdLtucfZbHK32Y4f6ZB/MjuUkZzj25FY9Nawi3LpRpq2G5DvEd9teWJnu0o/m9UHxD3HNB5ivQpGv5zUsOfGtRGvhEPJG3ZlRWpv3Jxnz4HvVs8smoDWT7EGzKuK0JU9GcQpg9lBwnYnB791kY8wSPOp7Ci3jcArHcCgpUW0ybTc3LbYrrL+GdcL7kXpoWmHuyT+8UCQCeycEnnGBzVH1hF1Bpq5XPUAjrjTHVNJiyrZgRnDu8apAUeAePm4B/NVytdwlafMdySvr2hx55qXN6IC0Ph1QDrp8kKGBn8pA8jxKaiv8WZpq5mxzWHpAKYgU2dwQ64pKBn1+bNBi0za7vLmi76rTEMyO30YiIxKm0AjK3Rn8y+B7AY86twAqDlov8RbSLUzbZUVKQkpkOracGBjOQFA/oK1Zmo51o+FXerSWWH5CI6no8gOoaUo4SVcA4yQM+4oLMRT60zUfeZ/wUUqbR1H1A9NB9hkk+wHJ/TuaDTubv4ldW7Qyr901tfnEc+D8jf9xGSP5Un1qcAqH0xbjCt/WeT/ALyYr4iUonJU4oD/APAAMdhipmgUpSgUpSgqmvxJNthqQ0t+3tykruDLa9q3GcHgcgq8RTlI5UBjzqZskq2yoDSrK4wqGnwpEcBKUEflKR8p9iBWW626NdID8OW0lxl5BQpKh5H/AMz7YyKpM61zLS4XLhGnzEpCQi8WnwzQBjCX0D+L/Vg+6R3oJm/aOhzw67b+nEkucuILQXHkn0eaPhV/UMKHkaqlsulz0fKXCuEZ1UcDf8OpxTqkpHzKYWf4rY77ThxA7hQGRvRtVJDITC1xaXCO6L1E6TyfZRCkc/21sfjCbh025urtJeFe9sx2krWk+RG907SPoaDf1IyJEWJqCwoQbihaNj6SlKHGlEBaXjkZb25PmQQCK2b1qCUq4wbTp5tp+VKb6y5SwVsxmfJasHxFWCEgHmqZfGrTLtjlvtN3dvlxluNMttoIVHYJISFFDYDSQkfzDyFSzrqtFajWp1L67TNgsR2pju5aY7rQKR1D32qGCT9fsF7xKTDwXG1yQj5tpShSsemSQM1XXtUT7ME/6jskhDWPFMt5+IZHuRgLSPqk/Wpm1uTHkpedkRno7rYU2phJ/UKCiFJ9OB9625TzMWM6/IWhtlpJWtajgJSOSTQYLVdoF4iiVa5bMpg/naWFAH0PofY1u5rlUC0O6zkuX2yJVZEPOZRcGdzTjiEk8JQMBZPcrXxk4AOMmysvawsaymcyxf4Kez0YBmUB6lB8Cz9CP+1BcCkGqhqHRbUgypVlLEaRI5kRXkbossjzWgfKr/qJwoe9T1lvUK9RjIt7qlhC+m4haChbSx3SpJwUn2NSJAPeg5Ew1Jb1JFOohcZDEJXUj215e91ogDDqFAf7pCeTwd6eCUk5rqEW6RZsIS7e83KZUDsU0oHce2M+RzwfTzpd7XDu0X4aeyl1rIUnJIUhQ7KSocpUPIjkVzXVGlrlbphnGTIlxNm115pslbmDkCU23gupxxvRhQHcKAoJFmIlVqakLuF6al3GQ881At8geILWSBtUCkJAIJUSE85zyKm4Ol3pLEZN2MaNHjyESGrdb2wloKScjqKwN5zg8BIyBxUZpbUkaZqgtvlplU2CgRQhQLSg0pWUtLHCwQsHjBG0gpSRV2myWocdch9zY2gZUe/2A8z7UGwAAMVWv2iNFzSktQGS0tpwe2HE5P6ZrzGuF61CwJFs2WqCvPTfkNdV50fzJRkJSPQkqJx2rK3p6Srd+IaguE1haSH47yGUtuJIIIISgEDnyPlQS9znR7Xb35sx0Nx46Ctaj5AVzzTd0uurNQqS60GIba+tKWk5w2OWY3PYknevHsDX26yZWuL05BgI32O1Op6xIO2ZIHyoJ/lBwVew9SKvGm7JGsVtTEjZUpS1OvOq+Z1xXKlH6/4AAoJUDivtKUClKUClKUCvhGcV9pQar8CLJOX47bisfMUjP61g/BYQfL6EONuHGS26pOcds4PNSNKDXjQ2oySloKCScnKicmvUmMzKZUzIaQ60rgoWMg/as1KCrp0g3bSF6ZmP2rac/DJPUjq9lNqOB/aUn3qA19IvkjR1xtl0gFhx9sJE2BufZOCCQtIwtAOMZwoc98V0evJTnzoK/p27WtOnYBgOIfZajtoKIYL3TISMghAJGPpW0b/CUdqGpzi+4QmC9k/qkCsUzSVmkyVS0xBGlqz/ALqIosu5JzncnB7/AG9a0pcLVttbH4Pcot0QD/CubexePZxvAP3T96DS1Ww/b2HNXQQqHMiJC5TBUMS4yTlSXPLeBuKSDx25zVyYcS60h1s5QtIUk+x5qjC3ar1K78PqdEO32hBBdiw3N65eDkJUrnCDjkcE9qvTCA20hHonFBkr5ivtKCoah0UxLcXMtC0QphcDxSU5ZddHZZSMFK/+aCFeue1Vu5aju0Fg2bVEB5QW42BIRguON7sr24wHMJz4k7VDOSgcmup1qzrfFuEZcacw2+yrkocTkZHY/UeR8qD1CdjORWlxFtqjlI6ZaIKdvljHGKg9UT5DxFjs4Qu5S0ZK1cpiNZwXV/5CU/mPsDWiu33vS0ZbWnGEXKCdxbivLCXY6zkghfHURk8hR3e5qY01Y/wiO65IkKl3GUsOTJaxhTq8cADySBwlPkPvQbFgs8ax2xmBDSem2CStZypxROVLUfMkkk1JUpQKUpQKUpQKUpQKUpQKUpQKUpQKUpQK+fmFKUHk90/WvfnSlApSlApSlB4/N9j/ANq+o+UfSlKD1SlKBSlKBSlKBSlKD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2519044" name="AutoShape 4" descr="data:image/jpg;base64,/9j/4AAQSkZJRgABAQAAAQABAAD/2wBDAAkGBwgHBgkIBwgKCgkLDRYPDQwMDRsUFRAWIB0iIiAdHx8kKDQsJCYxJx8fLT0tMTU3Ojo6Iys/RD84QzQ5Ojf/2wBDAQoKCg0MDRoPDxo3JR8lNzc3Nzc3Nzc3Nzc3Nzc3Nzc3Nzc3Nzc3Nzc3Nzc3Nzc3Nzc3Nzc3Nzc3Nzc3Nzc3Nzf/wAARCACBAMoDASIAAhEBAxEB/8QAGwABAAIDAQEAAAAAAAAAAAAAAAUGAwQHAgH/xAA8EAABAwMDAgQEAwcDAwUAAAABAgMEAAURBhIhEzEiQVFhFDJxgRVCkQcjM1JygqEWJGJjwfAlNFOSsf/EABQBAQAAAAAAAAAAAAAAAAAAAAD/xAAUEQEAAAAAAAAAAAAAAAAAAAAA/9oADAMBAAIRAxEAPwDuNKUoFKUoFKUoFKUoFKUoFKUoFKUoFY3lhttS1EBKUkkk4wB7+Vez2qpa/uiUxY1kaktsP3RRQ46tQAZjD+K4SeB4fCM+ahQZ4WubHIQ2uQ8/ADnKDPYWylQ8iFkbCD5YNWGNKYkspdjPtvNq7LbUFJP3FeWUsKjISz01sFOEBOCkpxxjyxioaTo61LfVJt6XrVKVyp+2udEq+qR4Vf3JNBYMivtVwx9UQE5jzYN0bH5JTZjuEf1oyk//AEFaszWhs+w6islxt7Kzt+JQEyGQfTLZKh900FtpUbZ77ar2x1rVPjykefSXkp9iO4PsRUiFA0H2lKUClKUClKUClKUClKUClKUClKUClKUClKUHlxQQkqUQlIGST2Aql6Sgpvk65apuDSVouA+HgtOJBCYiTwcH+c5UR9Ka9vsRt+Lp1yWWFzhvlFBJWIwOFJSBlRUv5AAM43Hyrbc1Kq3NxXHLLIh2cqQwJDyktFonhGWu6UZwMnBHHGKDS08/C01eb7bZclmBBS4mRDYeWG0BspytTYJwEg8EDsQe2aslv1DZ7msN2+6Q5DhGQht5JVjv8uc/4qs6qu1svSp+nn7TdJXw6kh92OwlRYJAUlaQcqPlghOKpV9gC+46c5qROjJIXKRDBdWnAAD8RY3ggAALbB8/DQdtzmqh+0B8sC2uTYj71mbkpdmKYSFqCkkdJJR3KSs5OM/KB51zyz36/wBvS81bpyS9H8PQKXVsLV5IAO4DJ4Ay0QeMeRntUkwpkidqd92M8t9t2FNjK6rbARtw25HURuSF5VkA5JBBBAoN/UjWnrnBQ/aIsSVd3ZCYzLe0tPNuKJJ3EFLiNqQtRyfKpl2wagt5Llh1I6tIyREuyBIQfbqDCx+p+9ef2dW8J0xbpc2DHbmLCn0ugblqDnPUJPKVKGMgE4GB7VbxQU2Fq65wXgxq+xrtoPCZ0dfXjE/8lAZR/dx7irZFlMy2Q/FeaeZV8rjSgpKvoRxWbA9Kg5embV13ZsdC7fKWDvkwlllR91AeFX9wNBO0qH0yi5JtqVXSaJa1qKml9IIUG8+HdjgkjBJwPpUxQKUpQKUpQKUpQKUpQKUpQKUpQK1bpPjWu3yJ01wNx47ZccWfICtqqpfE/j2ootjxuhQymbcAoeFZH8Fv3yoFR9kD1oMuj7e+GZF4ubKW7lcnOutPcsN4w21n/inv7k1pftJVNlaeXFszbclwvt/EttgOOttA7iUIzyoEJ4+vBq35wR61zWRpq1We6S3tSW2NKtUp5S2bmAQ5EJUVbHVJ5AyTheeOxxxQa96bnzYjd9izYFyQz4G7nFcMWTHyeUr8KkKT/MlYGPPFc3vXxRksy5sKYwE/w3lo6sV1PqPnS2fXG5J7gCr9fG7e3dXIto1amDcEp2Kj3RJBdQocJLqhh1BBGN4cHPBqrRbRc7Re8otFytkkrSW0Qlr+DmqUcJTuSrwbieCCUjzSBxQWz9nOnIlyuUa+Opk74OfG7uSlZKRsHKlAhIO4KQQkgp8IIrRuepZV51Cu6sSIy7PG6kFKQwh4ZJHiUlwgAKIHBKdwAwecVarnKLVrg6WizUxbxOSRKKlocW0gpJWogYzkkAYwfECMYNcp1DIv8K4C2TkdOczlDDyGAXFtjIGCAkuII8jv44NBf4Wp5tpiSJVuZ67Mfl2Ayla2weMhII6kc4ydq0qR6K9egaa1BB1HbUT7ctfTJ2LQ4gpW2vAJSoHseR7c1yHT91j/AIR8RNXClOwDsfi9TovtI5wqOpW1xCv+mMgngbe1dOGlIwWudZp8+3zn9qnJAeU6XRtAAWh3ck8D0yPWgsLUph5a0MvNuLbOFpQsEpPuPKoLU7q7hLiafjK/95lyYofkipPi+6yQgexUfKtZrQ+nbbAU5IZUXmwp124F1Tb5V8yllxBBGTk98V5/Z1Fedtj15muSHXrircyqSQXExU5DKTgDnaSo+pUSaC3DgCvtBSgUpSgUpSgUpSgUpSgUpSgUpXxXag1rlNZt0J+ZKVtZYbK1n2Az+v8A3qP0zCfYgrlz07bhPX8RJyclBI8KPohISn3wT51pTh/qC/t2/bvt1tWl+Ufyuv8Adtv325Cz77B61ZhkpHrQUrWQkwLo1dn7Wm52lMfpSEoRvdiEKJ6qU/mHOFAc4SPTmJuEyyG1s3FhKBEfWhpL1tkLBWTxgDBSeT8qsEdjW3OmXZvUUmPPvSrIHHCiCRES4xKT+UFa1Eb/ACKfAfTPFV9+xSo1wdf/AB6zWx+QdkuK9FDSHjg4DjRcUhWfUYOMkHyoIxWnjNIYsk9mclpav/Sp7JjPsD83THcDnkJ8J/lNSWl0N6afYXe58i1QIgcfRDkLK0vHxJG0dvD4jlASTxlPYme07bLo8pUG7wEKjIKS1uf67ITnBLDw/eN4GCEq574Ppc3HI0VLMJcptL62yhkSHMqXge/KvLNBym6OsXd6RO/DY0i5uASFMSUqcWlsA7G1xyEqA248aNxCskjnNV1xu36stbTSId9tjzaipttKTOY3j5tgJ6g7cgdvMVatSWu42xa2GCmFDW5huPc0iXb3FHAGx0+JhR9FYHPChWtbLcpm4Ppetc4Pr2uTYcd8uqUnON4acUFAjA2uNOLx/igwaAlXFV3ZhXm0PXZLUrpJlrgKS5FAA2uFxYCtvcFKuRjjPauhS9T9O+xY0SKXYQmCJJl7yAl9YOEpH5scBR7AqAHOcYNF3hFzmyY6hKkLiJ/cy5kMtPBCjy2okd04GTxn0qU1Ja2jpqVGhoajdFPxLPGEIcQoOgn+4cn3NBqawUbtJhaXaUQJ+XppScFERBG4e29RSj6FXpVoaQltCUISEpSAEgDAAqqaCS/cmpWqJzfTfu5QthrOS1GSD0kn3OSo+6qtwoFKUoFKUoFKUoFKjLtfbdaA2J8lKHHSQ00lJW44f+KEgqP2FaSbxeJ2TbbIppojwvXJ3obvohIUv9Qmgnya+bq5tfbhrOBKQ7qCZGt9jUsIcm2hAWtnOMFfVBIT5EgcVZP9IQJkQNXKddbk0oAjr3BwA+nDZSD/AJoLMD7V9qjSrevRK0XO2vvqsaVJRLhPPuOdJJOA42VE4wTynzHbmrwn5e4P0oPtQ+qL0LJaVyEN9aW4oMxI+eXnlHCUj79/QA1KuLShKlKUAlIySeABVOsi29WaocvuFLtts3RrcVDAcdOQ66B7cIB/qoJ/TVqNntLUZx3rSFFTsl/HLzyzuWr7knHoMCpTOO9ac+4xreMyHWWwRkdR1KBx9frUFc1ahuLDyrZJRBSEZQss91A5yArxK49k/egsU2HGnRnI0xhqQw4MLadQFJUPcGueas/ZyouIuWnpqI70ZtQEeaA630+5SFKBIT38Jyn021frTME62R5KVpUXEZUU9t3Y/wCc1Camud1EmLCsceHJccWrrtSshC2gPGNw+XkpTkg5KgMcGgoGlH7oyqJqB7SaUtJ5P4KhcdxKSnje0TteQQQrKScHjyrJf9OwNVly96TvCbs6hSlOQX3erszyQ2FEKR9Mp9vSvGnbfc7bORaPipVgkvsq3Mymw7FmyFqUSloJO1KEp4G1SVcjjg1c0aCtz1ohsTGGETo7CWw/FSpCcpGAQM59++cnvQUOxuXhMR6KmDdXwgKS+xDuaXFJ9UqjPpPHsM1t6fVam5Qi3bUc6Oy2T8NFucMxHoyz/wDE9+X6A7T2xip4aYes1xYuEpy9Tg2goJZeEgJR/SrDgxwQQVY5HnVisuoIV2fMBSlvuDJSXYrje4DvuCkgA/4PlQYLFeyq9uWdVyj3RHQ67UpnaVJGcFLu3w55BCgBnnjismqs3Z+NpxpR2TMrmlPcR09058txwn6E1NKRDtsV51LbMVhALjqkoCQABkk49BWjp2ISHrpI3GTPV1fEOW28YQj2wnBI9SaCYabS0gNtpCUJACUpGAAPIV7pSgUpSgUr5uGM1VtQa7s9maWtHxNwW3nqIt7Re6f9Shwn7mgtVatxlJhQZEtzGxlpTivTAGefaqHav2kPXlafgoUGKHDhpu4zSyt3+nwbT9ATU3JvN2Sy6xeNMSVRnElC3Le+mQCCME7fCvHPkM0EVpRz4a0MagfQJl3vWXFOglSWkd0tggKUEpGPCASSTn2tdjlz5TTq7hFSxhX7sjcN49dquR96qOnbQ6iK43ojVoRbgs5iSIwfMXn5UglKk/RVTH+nb8/lM7V83Zj5YURljP3IUf0oMf7TJTLel34i+mt+aQwww4QOoo8gc9gMbifIA17h6qscKLHt0KYu6Px2UN7Le0qSo4AHJQCB28zXhP7O7A8vqXRuVdns5DtxlLdI9gMgD9Ks0SFGhsJjxI7TDI7NtoCUj7dqCnzJN51eDa/wJ+22lTifiZMxxPUW2lQUUoQnPKsYyTwDV4T2oBX2gq+sG5N1eh6filxpqZucmSEZHTZTjIB7blEgD71O2+DHt0JmHEbS0wygNoSPID/zvUFrSVdIcdLtucfZbHK32Y4f6ZB/MjuUkZzj25FY9Nawi3LpRpq2G5DvEd9teWJnu0o/m9UHxD3HNB5ivQpGv5zUsOfGtRGvhEPJG3ZlRWpv3Jxnz4HvVs8smoDWT7EGzKuK0JU9GcQpg9lBwnYnB791kY8wSPOp7Ci3jcArHcCgpUW0ybTc3LbYrrL+GdcL7kXpoWmHuyT+8UCQCeycEnnGBzVH1hF1Bpq5XPUAjrjTHVNJiyrZgRnDu8apAUeAePm4B/NVytdwlafMdySvr2hx55qXN6IC0Ph1QDrp8kKGBn8pA8jxKaiv8WZpq5mxzWHpAKYgU2dwQ64pKBn1+bNBi0za7vLmi76rTEMyO30YiIxKm0AjK3Rn8y+B7AY86twAqDlov8RbSLUzbZUVKQkpkOracGBjOQFA/oK1Zmo51o+FXerSWWH5CI6no8gOoaUo4SVcA4yQM+4oLMRT60zUfeZ/wUUqbR1H1A9NB9hkk+wHJ/TuaDTubv4ldW7Qyr901tfnEc+D8jf9xGSP5Un1qcAqH0xbjCt/WeT/ALyYr4iUonJU4oD/APAAMdhipmgUpSgUpSgqmvxJNthqQ0t+3tykruDLa9q3GcHgcgq8RTlI5UBjzqZskq2yoDSrK4wqGnwpEcBKUEflKR8p9iBWW626NdID8OW0lxl5BQpKh5H/AMz7YyKpM61zLS4XLhGnzEpCQi8WnwzQBjCX0D+L/Vg+6R3oJm/aOhzw67b+nEkucuILQXHkn0eaPhV/UMKHkaqlsulz0fKXCuEZ1UcDf8OpxTqkpHzKYWf4rY77ThxA7hQGRvRtVJDITC1xaXCO6L1E6TyfZRCkc/21sfjCbh025urtJeFe9sx2krWk+RG907SPoaDf1IyJEWJqCwoQbihaNj6SlKHGlEBaXjkZb25PmQQCK2b1qCUq4wbTp5tp+VKb6y5SwVsxmfJasHxFWCEgHmqZfGrTLtjlvtN3dvlxluNMttoIVHYJISFFDYDSQkfzDyFSzrqtFajWp1L67TNgsR2pju5aY7rQKR1D32qGCT9fsF7xKTDwXG1yQj5tpShSsemSQM1XXtUT7ME/6jskhDWPFMt5+IZHuRgLSPqk/Wpm1uTHkpedkRno7rYU2phJ/UKCiFJ9OB9625TzMWM6/IWhtlpJWtajgJSOSTQYLVdoF4iiVa5bMpg/naWFAH0PofY1u5rlUC0O6zkuX2yJVZEPOZRcGdzTjiEk8JQMBZPcrXxk4AOMmysvawsaymcyxf4Kez0YBmUB6lB8Cz9CP+1BcCkGqhqHRbUgypVlLEaRI5kRXkbossjzWgfKr/qJwoe9T1lvUK9RjIt7qlhC+m4haChbSx3SpJwUn2NSJAPeg5Ew1Jb1JFOohcZDEJXUj215e91ogDDqFAf7pCeTwd6eCUk5rqEW6RZsIS7e83KZUDsU0oHce2M+RzwfTzpd7XDu0X4aeyl1rIUnJIUhQ7KSocpUPIjkVzXVGlrlbphnGTIlxNm115pslbmDkCU23gupxxvRhQHcKAoJFmIlVqakLuF6al3GQ881At8geILWSBtUCkJAIJUSE85zyKm4Ol3pLEZN2MaNHjyESGrdb2wloKScjqKwN5zg8BIyBxUZpbUkaZqgtvlplU2CgRQhQLSg0pWUtLHCwQsHjBG0gpSRV2myWocdch9zY2gZUe/2A8z7UGwAAMVWv2iNFzSktQGS0tpwe2HE5P6ZrzGuF61CwJFs2WqCvPTfkNdV50fzJRkJSPQkqJx2rK3p6Srd+IaguE1haSH47yGUtuJIIIISgEDnyPlQS9znR7Xb35sx0Nx46Ctaj5AVzzTd0uurNQqS60GIba+tKWk5w2OWY3PYknevHsDX26yZWuL05BgI32O1Op6xIO2ZIHyoJ/lBwVew9SKvGm7JGsVtTEjZUpS1OvOq+Z1xXKlH6/4AAoJUDivtKUClKUClKUCvhGcV9pQar8CLJOX47bisfMUjP61g/BYQfL6EONuHGS26pOcds4PNSNKDXjQ2oySloKCScnKicmvUmMzKZUzIaQ60rgoWMg/as1KCrp0g3bSF6ZmP2rac/DJPUjq9lNqOB/aUn3qA19IvkjR1xtl0gFhx9sJE2BufZOCCQtIwtAOMZwoc98V0evJTnzoK/p27WtOnYBgOIfZajtoKIYL3TISMghAJGPpW0b/CUdqGpzi+4QmC9k/qkCsUzSVmkyVS0xBGlqz/ALqIosu5JzncnB7/AG9a0pcLVttbH4Pcot0QD/CubexePZxvAP3T96DS1Ww/b2HNXQQqHMiJC5TBUMS4yTlSXPLeBuKSDx25zVyYcS60h1s5QtIUk+x5qjC3ar1K78PqdEO32hBBdiw3N65eDkJUrnCDjkcE9qvTCA20hHonFBkr5ivtKCoah0UxLcXMtC0QphcDxSU5ZddHZZSMFK/+aCFeue1Vu5aju0Fg2bVEB5QW42BIRguON7sr24wHMJz4k7VDOSgcmup1qzrfFuEZcacw2+yrkocTkZHY/UeR8qD1CdjORWlxFtqjlI6ZaIKdvljHGKg9UT5DxFjs4Qu5S0ZK1cpiNZwXV/5CU/mPsDWiu33vS0ZbWnGEXKCdxbivLCXY6zkghfHURk8hR3e5qY01Y/wiO65IkKl3GUsOTJaxhTq8cADySBwlPkPvQbFgs8ax2xmBDSem2CStZypxROVLUfMkkk1JUpQKUpQKUpQKUpQKUpQKUpQKUpQKUpQK+fmFKUHk90/WvfnSlApSlApSlB4/N9j/ANq+o+UfSlKD1SlKBSlKBSlKBSlKD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2519046" name="Picture 6" descr="http://www.encolombia.com/images/jaime/apoyodiagnostico-ilustra-davi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0"/>
            <a:ext cx="1439441" cy="921243"/>
          </a:xfrm>
          <a:prstGeom prst="rect">
            <a:avLst/>
          </a:prstGeom>
          <a:noFill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270129" y="5805264"/>
            <a:ext cx="845487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5" name="Rectangle 46"/>
          <p:cNvSpPr txBox="1">
            <a:spLocks noChangeArrowheads="1"/>
          </p:cNvSpPr>
          <p:nvPr/>
        </p:nvSpPr>
        <p:spPr bwMode="auto">
          <a:xfrm>
            <a:off x="419476" y="3289739"/>
            <a:ext cx="3494732" cy="78980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normAutofit/>
          </a:bodyPr>
          <a:lstStyle>
            <a:lvl1pPr marL="342900" indent="-3429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•"/>
              <a:defRPr sz="20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49263" rtl="0" eaLnBrk="0" fontAlgn="base" hangingPunct="0">
              <a:spcBef>
                <a:spcPts val="7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–"/>
              <a:defRPr sz="28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49263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•"/>
              <a:defRPr sz="16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49263" rtl="0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–"/>
              <a:defRPr sz="14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49263" rtl="0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defRPr sz="14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49263" rtl="0" fontAlgn="base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14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49263" rtl="0" fontAlgn="base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14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49263" rtl="0" fontAlgn="base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14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49263" rtl="0" fontAlgn="base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14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Font typeface="Times New Roman" pitchFamily="18" charset="0"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     Convenio radiografías:</a:t>
            </a:r>
          </a:p>
        </p:txBody>
      </p:sp>
      <p:sp>
        <p:nvSpPr>
          <p:cNvPr id="16" name="Rectangle 2"/>
          <p:cNvSpPr txBox="1">
            <a:spLocks noChangeArrowheads="1"/>
          </p:cNvSpPr>
          <p:nvPr/>
        </p:nvSpPr>
        <p:spPr bwMode="auto">
          <a:xfrm>
            <a:off x="2771800" y="5733256"/>
            <a:ext cx="3744416" cy="576064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accent4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>
              <a:spcBef>
                <a:spcPts val="500"/>
              </a:spcBef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sz="1600" b="1" dirty="0" smtClean="0">
                <a:latin typeface="+mj-lt"/>
              </a:rPr>
              <a:t>Radiografías Tórax (GES) Hospital: 858</a:t>
            </a:r>
            <a:endParaRPr lang="es-ES" sz="1600" b="1" kern="0" dirty="0" smtClean="0">
              <a:latin typeface="+mj-lt"/>
              <a:cs typeface="Arial" pitchFamily="34" charset="0"/>
            </a:endParaRP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2771800" y="4221088"/>
            <a:ext cx="3744416" cy="576064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accent4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>
              <a:spcBef>
                <a:spcPts val="500"/>
              </a:spcBef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sz="1600" b="1" dirty="0" smtClean="0">
                <a:latin typeface="+mj-lt"/>
              </a:rPr>
              <a:t>Radiografías Tórax Depto. Salud Vicuña: 127 (GES)</a:t>
            </a:r>
          </a:p>
        </p:txBody>
      </p:sp>
      <p:sp>
        <p:nvSpPr>
          <p:cNvPr id="18" name="Rectangle 2"/>
          <p:cNvSpPr txBox="1">
            <a:spLocks noChangeArrowheads="1"/>
          </p:cNvSpPr>
          <p:nvPr/>
        </p:nvSpPr>
        <p:spPr bwMode="auto">
          <a:xfrm>
            <a:off x="2771800" y="4941168"/>
            <a:ext cx="3744416" cy="576064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accent4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>
              <a:spcBef>
                <a:spcPts val="500"/>
              </a:spcBef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sz="1600" b="1" dirty="0" smtClean="0">
                <a:latin typeface="+mj-lt"/>
              </a:rPr>
              <a:t>Radiografías Tórax (GES) Depto. Salud Paihuano: 60</a:t>
            </a:r>
            <a:endParaRPr lang="es-ES" sz="1600" b="1" kern="0" dirty="0" smtClean="0"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50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50"/>
                            </p:stCondLst>
                            <p:childTnLst>
                              <p:par>
                                <p:cTn id="53" presetID="50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50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 uiExpand="1">
        <p:bldSub>
          <a:bldChart bld="category"/>
        </p:bldSub>
      </p:bldGraphic>
      <p:bldGraphic spid="2" grpId="1" uiExpand="1">
        <p:bldSub>
          <a:bldChart bld="category"/>
        </p:bldSub>
      </p:bldGraphic>
      <p:bldGraphic spid="2" grpId="2">
        <p:bldSub>
          <a:bldChart bld="category"/>
        </p:bldSub>
      </p:bldGraphic>
      <p:bldP spid="15" grpId="0" build="p"/>
      <p:bldP spid="16" grpId="0" animBg="1"/>
      <p:bldP spid="17" grpId="0" animBg="1"/>
      <p:bldP spid="1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s-CL" dirty="0" smtClean="0"/>
              <a:t>farmacia</a:t>
            </a:r>
            <a:endParaRPr lang="es-CL" dirty="0"/>
          </a:p>
        </p:txBody>
      </p:sp>
      <p:sp>
        <p:nvSpPr>
          <p:cNvPr id="24579" name="AutoShape 2" descr="data:image/jpeg;base64,/9j/4AAQSkZJRgABAQAAAQABAAD/2wCEAAkGBxQTEhUUEhQVFhUUGBcYFRcUFxwXFxcXFhcXGBcWGBUYHCggGBwmHhgYITIhJSkrLi4uGR8zODMsNygtLisBCgoKDg0OGxAQGywkHyQsLC40MCwtLCwyLy0sLCwsLC8sLywsLTIsLCwsLCwvNCwvLCw0LywsLCwsNSwsLCwsLP/AABEIALgBEwMBIgACEQEDEQH/xAAcAAABBQEBAQAAAAAAAAAAAAAFAAIDBAYHAQj/xAA/EAACAgEDAgUCAwYDBwMFAAABAgMRAAQSIQUxBhMiQVEyYXGBkQcUI0KhsVLB0RUzYnKCkvAkQ+GTs8LS8f/EABoBAAMBAQEBAAAAAAAAAAAAAAECAwQABQb/xAAwEQABBAEDAwIEBQUBAAAAAAABAAIDESESMUEEE1EiYXGBkfAjMqGx0QUUweHxQv/aAAwDAQACEQMRAD8Axaw/bJU0pOF00f2y1HpPtn05kC+fEbjuUHi0OENJoqOE49L9ssxafJOkVWxAG1Uj02Tx6fCCafJlgyRcq0qSafJ0gy6kGSrp8QuTUqPkZKkOXhp8kGnxdS6lREGSCHLw0+SDT4pcjSoCHHiDL40+P/d8XUjpQ7yftnvkYREGP8jO7gXaEL8jEYMKDT4v3fB3AjpQk6fGnTYZGnxp0+HWEdKCtB2x/wDs6Q9o3P4I3+mHtKQqsoLRs1VIgBZeboBgRRqvzOFY5CWjInO1RThkFufktQ2/kMzv6ktNAKzYLFlYeXQMOWRh+KsP7jKzabOjaieQ1sKD1CyWJ9PvQA5P24/HB/iPSIVDKo3bgCQK4onn57YWdWXOohB/T0LtYVtNkD6bD76bIW0uaw8LPpWfbTZXfS5o30uV30uOHoUs3JpcpzaPNQ+j+2VpdH9scPSuasjqNFlF4s2UuiyhP0/LNlWd8J/8rLlcjZcOTdNOUZdGR7ZSwVzZHs3Q3y8WW/Jz3BoVv71bldNliPT5dWHJ44cxl6cNVNNPkyw5dSHJkhyZemDVVjgydYctxxZKsOIXp9KrJBkqQ5aSLJRFk9SIaqqw5IsWW0iyRYsUvTaVVWHHrDlxYscI8UuRDSqnk48Q5cEWOEeJrT6FUEGOEOXBHjhHna12hUvJxeRl7y8Xl4Na7QqPk54YMv8Al5X177FB/wCIfpnayiGZQfqBMb+qN9hUetAW5s2GABoVXP48jPYNVEe0in7Aj/InDen1yn8cuAofg/jknG1oAoIPBOD9Nn+v+mS6zTOyAnsOSB/f74WBHtiZhgBo2g4WKWYbT5G2nww0PxkbQZpEiz6EGbS5E+lw00ORtBjCRKWIE+lyu+kzQtp8hbT44kSFizcmjys+jzUPpsgbS5QSoGNZSXQ5Sl6f9s176TKz6TKiRTMax/8AswfGLNV+5/bFj94pO03wraw5NHDlhY8lSPMpetAaoo4cmWLJliyZI8mXJw1QJFkqx5N5eSomIXI6VCseSiLJVTJUTFLkwCiEePhZPMEbfUylgPnaQD/f++ThMyPitHXUI9HbsUIy+xBYt+B5/Qj75NxTtGVt/JX/AAjGNph7cf2zNdP8QPQDU/37H/z8RheHrStxsI/MZKyraVb8uuM9C45DuFnAnWPEiaacRsLtA9djyzKCpPpbtyLsWPnHsqdBGwme7cDw+LYG9pB+IH/7Ze0/UQ5HpKj/AIuCT8Af14vOso0rEhCgk9hyc9UggFSCD73Y/plbreojjhdpXWNCCpZu1twAB3YkkAKOSeBmX6NrpUSpA0Tgnco/iKOeCzAekkU1MBW4DveKUQFro2/xd/sCBX6nKXXGHl8f4h/nkel15b+fd/yqD/8AzPOvh2gbaCSKO0UTQ96H9hnNNFEhB01GSfvxHvgfRajcAfkYQ6dKvmrvG4D2+T2HB7//ABnWE5GERg6oT7/1y/DqSeSeP1/tltOpRV9QX7H04ybXwn3DXwK+f+bsP1w2kU+3PCmTKMdsztSXSqhixfuxPtlox5Un1bRj1LfwRnal2hNbSH4yJoMeOrr/AIT/AEyWGbzBZFc1jBxQLKVJoMifT/bCnl5G8eOHpC1CX0+V202GmhyJoscPS6EF/dvtnmFv3fFjd1dpVAJkwjxyJkoXASuATQmTBMciZKFxCUQFGI8lRMcq5Io/DFtGk1RnrOBye32F/wBseSACTwByT7UPfMF0/wAXBzJtkQqZJCqy+khS7FfTRriux/IG8Rzk7QtxBrEY0p5+CCO344O63G29eAY65BPvyCSPzFfcfexB0XqTO3pAI/mKCkA+8jc/kMpux8wuV9QsBm9TAEi6vgDgfPbFa7yn0Zwrh6bF3BZfyv8ApR/vno0+36WF+wIAJ9+ACT+Zr8MqpM98sP8AtUf5c4W0EA2lnkZT/wBKAfp3/PBYTq3o9SPK3Fg+1SSV5JqzwBg+DpkepJfUbZCD6Y+CsY9q+T/xe/6AVtRq9oY/VSuAVFWNp717XX6YITUFjuFrVgGyD3Hx2xifCUNWxg6RAn0RRr+Ci/174zX6FAGkAG5VNXyKo2NvYflmej1M29V84qGIG5msC7473ZqhmkGh9JDO7WCCTXuKNXirqpcsPVG1PXEjkvy9FE0kcd+jzSqfxCPcjzePjaK973fkQSPuaw3uVYqT+anAvU/DB0+tTWpTh0eGQfS9NsKMOaetjfeqGWd43ZxcAaTht7LT6bQxjszn8XY/3OXwABxxmeglFd/64x+spGdrP6iLCLbORdbgi2do/wAVUPfAXBDSUJ6lp1SaQJwu4n8CRZA+13nKPF3jwrM0emsNExHmWCC44I2ngp3HPfv8Z3Dp2vjAt46ZvUTwx9XIBI+xrjj8cvTNpZV2ukbg9w8dgj7grityLXOPC+ftH+1HVH0yRoxHxI8f6glv8sv6L9pEokRpI1SEMBK8QaWYLze15G2g0D/LdXXbCn7YfD2j0Q02s0sCKxm2vHR8l12M3KAjaeBytd77gHDfhbqc3V9OY4NPBBpYiFdtQW1LGQAORGtqSRuB3sxPPY4xJPK4aRuF1SGiorsQK/Aj49skxqDjHE5yRQ6qfYLq/wCmDNZqi6/Av2/A++P1OqLBuKrivzGVo5VseYfv3ujfBP6HCUwHK8ijU+/5Ed/+q6/Ws9iRUYlOG5sAn1fZv9fb9bvCZa9Lq19wzDj8v9crOQaClQSQCF+D7mjXfCCucioXPNmSVnmEFTULJkbplmsaRhBQpVfLxZY/TFh1IUhQXJEXPayRBlLQASVclVcS49Rikrl4oxwGOxwGJaalFqU3RuD7qwI/EEZznT6pEr1L2sbx6q/K7+PbOja3UCNGcgkLV18E0f74Kh02lRlMccJNAq5ALUSb/idwex5OTcDadtLOS9Tl22ElZa42ROR+RqsyydW6lp7MKLqIWLMkUq7ZIwxvZVqwq6A9VV2HbOn/ALmxaxJS8Eb23MCPzNkC+Sfxv2j8RacPF6GAcFbYc9+CPwJrEojNqrXWapcyk8eaocN0mUm/YyVf/wBH/PEviPqk4rTdOWKz9UgYke3G8pf6HNY8RBF1Q2Gx3tXT49qB9sj0nUDHt27QUMSguaFMgPJ/G1P4jEDiVYtoYTPDfhHXRyGfWahZJXAGwEmNF59IpQOd3sB9I798MTdCZPUSDX+H2Hbsa4wrB1lmHriKn5LLX4iieM81XUmYbY1BJ7kXtUe7EkWfwA5+coFAE7rA+Ntf5EAk3bakUAHjde703VD55sccg3WAekeP1A5meMCrpiB/df6Jma8feImkHlsvp3G1JJ+k0DyODdjj4/HMIhB9v9MLThGSrXf4PGkGoQRxsZG3oTIQ5VaYEAtJTMSaG0Cu5s1mq6d0R5hvLbVPaxZP3A9h+P6ZzHwR4amTTvqBPDLxSxwuJDGByWIA9J7cfbNp4S8abVSOVkto0kAY7a3iyA3YjduFd+MzuP4lu2WkMPa9G9rZR+H1A+t/6f6YP6p0NlIcNuRaLLyOAbsqLDcfgcvDxElXtP5EEfreCer+M4gjKCpLUpCsHK72CAsRwvLDv39sodFKAEl7KlqYBvIDEEdtvf7Cjwf0wlodI4HJm/7QP61/lkvSNXGrlnADEABvgc8fb2w2sy+zj9f/AJwx7brpLB2WB/aJ4f8A3uOMTO0cY3bKAYGQirexe6u1EDkisb4B0Z6fpfLjYsDI7NvWtxO0dvsABY+/xmk8Y6lHgEe6y0kYsHtbAXeCusOfT+77diqF8tu1LdUf5W57415oJdOASEfj8Sj+ZD+RB/vWPHiFTwqN+ZA/teYvT6iRjXkSA/ZoyP1Y5oOmdIkZgX2qvuN4Zj9qQAfqT+GMECGo1Im4MWPsSK+fY5y3qfVWj1E7rIQUhkK7jutlG8Ag8bQVIAoe9cknOidX12wyInJCqR+L7hx/2n8OMu6Pp8KCoUSiACQBuP8AzHucV41JmP0bi1zbw94ll1ETyMkYWMhSVL+on2CgNz24v+bNv0C28skfUd3auBe3gsf/AA9hhaXp0b2GiQ3yQVHJ+b73x3xug0eyU0bUDgn70K4+KP8ATGjBAo5XTSNefSKRTFWLFhUU0jPKx+eEYbQTKxZ7iwoIbtyRRjceMolTZ51QAsQLIUX8ntkelncyOClRitr9tx+wJs/jx+eWFz3nFXKLqOuWGJ5XvailjXJNC6A9yew++Q9M6p5sSyFSm7kA3yPY0QCAfuAcnkzH+OddqkEQ0yyEliZDGgYgAih6hQBs8j49sFcrgc5OFL+0HxbHDC0K7mmlVyFQ0VRKLszfy9wBQJs9qBzM9N6oJBaSBmKltpUq1gWwJWwex5C+3bPY/CsMCNMqfxQXLSSimk8ywwKBjYNnjBGi1cYmQJGqOxCg7jt9YqjwCPqrj5/XqsWqtOl+FoV6w4H0g9quTi6J7bN3sfbLuo1kyorSH6ipCRqSq1Z9V+puxB+PYccw7I+BQYgdvqNe9jvXbnH9UUvp6Ctu3rsCDe7MfSPSDwADXHPAzHVE5W9zwW3QC9OrZlO7i0ahxyxt1ojvxQ/InnI3LEny9pbllBF7lU1tH2Iqx9z98l0egMhpJUkovfBHqAKV6jZIYEEcEUcyryDWAwpKY5oJAySBTakN7qSCa3EGuwZbHNFI3AlKW20kLa9MiJNeUiH3AkZV/JOw/TNCkCgBpJBSkNsThbHIP3zLR9TB/mFE0L9J/HbX37fbIdb1KwQgZ2BIr/u59Pp7gDkj5yncrFKfbvlYXxb4fHUNVLPC6qpLLt2sRauxJBXuSTdV3OC4v2bOf/eiHNco4N1fZiM0nRISC4L7WMkjhePp8wrxRB5CYY1COwNMw7j6wa54ILKw7fbi/ti6ym7QWM037PWVwDqQrexSJya54DbwPY++W9PGBPFGpsKFjB7khZ5EBNe5Av8APNFp3/8AUGyWK7UBI5rapFsO5uz2HcYJRP8A1Y+zj/7rt/nmfqn21buhaQ4/BaN+lIf5Qf8ApGV+pQRx6cgULeMADaBasGH9R2y+sXDcmue1e3PFpz8e+RJGreYti1ikY83yKAr479q9u2OT6SlFqgNZJs2xbbT1bT7gUCAL47igKyIeLGA5T9Hr/wDH/PG9PX1PfbaNpB5NEmwf9LwDPHZIHv8A55jklIotK3wQMdYeNkam628j7XpdrLagnvtDi2P1EAg0OOct9H60WAVwSQoNjjuARz796wDqEa1kXhRLJur3HlULofJB5vtjugtVnva0K5rgdz79vbBPI9o1sOaUe2DgjF/wt7C3AIJoj+/OXNNqH92P64Pj4AHwB/QVkkLUb+x/8/vnrMkJGV5T4xZpTPPRYm7/AIY+e7P7D4pczHSPHMcrbNzRTbtuxuAWBI9LHiyf5SQfbDPWnZI1MX1GRVJBF8AX9XBoK3Heicyc/S4jIZWjRnQ2jMWQlkIouVPqAFGyCeB3rji8XRTiO2236LfaTXSvwXq69/nNjoNOUWib/wDOc5/4NhLSpdCu4BvtzXavbOlDLDAWWYU5LFixZyklixYs5cmYsfizkqGVjwMaMeMslThntYhjqxSU1KF1ylOMINlHVIThaUKWT1XWY5ZH0ypIWphuK+gEAjvdgg/IGc41kEkEiNIQpjkjY8EfSwJBHtwPcZ1+TTHsPf44zmHj2aX96UyPJLo96J5aSbVNIodBtBs7t3e/fOkdTclFjc2tWy3/AISAQTwbI/I1fJ/XCnh2YI48yQ/j24omh3JPH+mYrovStQNLNNF5jrHdRtujdYr4N7qZlUWeFNA8nthzo+yTSSzSPKXS22wg3sFfSGANt2LEWOQO155ziSbac/ovSIAZZ22Tei9PnjnDTSKIkJceWWZndmctfYr33Hk9/wA8h0vS9LBPLJEpikltWUsxW9zHzFMnPq/GuePnKun0cjxNNLOyfwjslgleRVDqSXl00h/hsABZUgc1eQws8rqDqLiIuQI4kJIFAsrd/UAeSDx3zA5zomAOcBZskCgfj/KrAO7mjgUL3Wphsdip9zfF/jwayLXStTWwAsn0jn9T/pkGj0cwWwHa+F2N8cdmvb7e59+czXUevxpMBOCAppjZkC17kJYv7d81MLpBYQdpaclN0msCu1KSGYkMvIItgOCeBx7e1H3wnFNuBK9/YNx+vesqeJdOzrCkK6aAx+kzzzhI5qBICrV7iSWHc1d1lTpXSNWZHQzaEOACtysVkJvhWAquOTzlBGaU+83ZGEUh95Pd4/0J2j8TeCNNLunaQgipGG3/AJHI7/cDd/1V7YESXqUp4khiUuy36WClaoXTXZsj8L4sXr+hdNIgUzy73Vv4jiqKM4G5T/NRb9BXYDM/UsLm6Wkat1r6aQMdqcDRwiUepj2myee/pH+lH88CNM002yKLcI/UQ5UA0ao3SgcXVi8IQ6N9zKaNNQIujXAOF+j6ARO6zcBitbCNshFsQSBbVXPsbI5rMXSzSTvLHVQ3WmbtQNtu/CxHR9fI88gkRIwq1ScHzBe/epJINj8B2xssdcn2on8gP9MNN4HEO2SPUEhfTIZSCXkNkFWA9PB+TgfWFd/lMaLLY5BUj4sH7H9MbqcPAbVb4Wno5GOYTf1VZ50OkDVTguwax2I20AebtbxvQ5fVVc7Lv/qUV9+/9MB+JQsEvlsoYlVKhG3KFINmuAGuz+Z+cd0vqQjb1EXSmgQSASDXB/p3zQ6Auj1DlZJJ2a9IOy6r5+P8zjAWj1vmqGWzfx3wzG4Dxx3ZZd52DeVW6NiuD3y4k0jKxuZlUV8QSNayaRVUbj5nmtwWUgPsuyB9xQwa8qj+baTR55r7A0RhvxZFIdOW0+kpkG2SWMoG8kdwyq29h717EWDxmJPTJ1jDrxvUNSkk2f8Ag7lb9xk3TCmk8rTCzWCffyun+Ahue73UpN+3svwPnDem8UiSZYo4ZGs0xojZzRLcUPwJzA+DNK0gbfbhe+x2Tv8AKuVb8qFUML6fVnQzADzvJJDSb23ittNZkbd3qtorv980R9TqOkAiuVkl6dus2c8BdKxZS6b1OOZbRr96Pej2P3H3HGXc2ArzCCDRSxYsWFBLFixZy5DBjxkYyRcqVNSLjxjVGVeqdTSALv5LsFUCrJosasj2U/0xCUyubcYYbxnT+pwzEiKRXK/UFN1+mXQMAK4ZWB/aasqQxNDJIlSUwiDesEGt7IQyKKPPayOOxFjpHSoRpEadDGiqp3F7a+Rvau3e67/PPbauo9xnO/EOqikQjUJsaCZwq+tFkotzW3+INo3+n5+/OaZoNk5xsVqjnaGhhxm7G6Kazr+m0axjcrCXcSFHqYKF7gnjuB2wFD4gTVSyPLCqiMMqFgfOZFF7lXaPRTHkH59hl3qfh3zBE0OkUhbdS+0OvClfTJtdPVfo3UQvq+MKdJ8yTbvRQBu5kUgbgB9IJJur/rmGcvtsWn0n5VSp6C0vbdg882sxp3hcunneoBQzQCi4YAkSRyEtIvblWPvzgzqnRJNIS4p4ljVmkX+GC0z0EKFzuO4D1d/Vms65oNNPNFuMUThWO9QPNZa2UqfBDMNxBq6HfDE2nTUxO0DKyyWG2fTNShOW7AjbtsfAyphDmOG4+/vKaKYxFpPnnj5/BCumlJ9BNSsiOJUVlba/q4Q+YL9XI7djY9qzn2k8PyRTxx6mFQdg2yJLsAjBANncCQARx37d86Ppj+7wtC+nBCnftLK9gtuJAoLQHYDnjtkPU/FD6dfMaBfW2wFHvgA7dwApD+vtz8TMjBTC6sVQ3v5eFeNz9RMTQbOL/RZrU+HdGszIxYUgfaZFZW22d5NEra+1g0pOSeBfDcQ6WUaIfxD/ABJY5T63XdTupoBVutvY1de+ZDxpKzJCzLqIGuRonnLrGwCBmUO9sGNCgKBv9J+jTapFEUPmaRZ5NsfmLYnJssViskJVncPT7XjxwvYxxDiQRyBj3+CD36nDWQHDm7+lcronh3RiFWSE8kGirWLI9L7WB3Ae34cZB0Twd5qD95rdGCAFY+gtVilIo8Xu789+Mg0L6jQOAZ4mjlo3LtT6RbAKDx37jdZA7Zom1o2lkHns9bo42G5lBFkc0aHP37Ziic0aY3uLr8Yr6ZKacvBL21nn72U2m8MoAxaR2Ltu9gqm+QoA7fiTg7q/hWRpVeKSNAqMNxX12QRx3BFH7Hv84U1nUxGI1Aan3JTnbTEBlU8fUbqvsczOo1cscas+p01owAamL7SaZQFYEmv5eLI5y8rOnjkHoyebr6rPE+V2xuuCLUn7RYGXpznRqS8jIjvV+WoJLu1g7K7Fv5bvis5L0joMrzRTSMAqBSf3l96swB3AbbIAbb6eeD34zq3V/ErCNBowSz7Cf4dswZjdfNkH5qjmb6Xop01dOke0Sbk0xUCYBrI3IVry+OKNccfSa0OcI2kRgY8D9laOGszEjxnn3CEHUaRY1VoY9XIsnloI1BUs97f4pXhmYH00TXPPsb6X4O03lvPPBHG7kKI4tUzFAK+lkIS75og9hx3wrJ0+B9eo1OiRdRKpMboKao75ocE/Ld/pGSP0R45HYBWgYUxEoGxAttI7ErtN8e/B78nMjJHavwmnbN3+10q6NTrlcAdxVZ+aj1jvpYhEkUlEEq0UZkVFUbqKgXuNN/MB6e5ynqvEcul0R1yR+XIWCKs6FWljb6WKbvTTktwfpvnthaTxVptHG3kfxWdGkG112lYztLtM5KhAbHFm7AF5iZ4Gn0R1urieEfvCNDLDAHtGV7lkWQM3lcgA1yaNZq6RjjG123m/8fys082S2v8Aa03hDX6rVxSaueEeU4IBjIVmobXbap3BQQfe+x5q8sHpPT5kWR5VldRtCK9FVLcD0MCxHHvgjofiOJJUSDURppkSMEOwB8uJNrhoaDyMQL3lRQ9+Kwr4n6X0zySYoIy4UMrRkmNRuVd77G+mzXzVnOmg1kuzi/8AopUikDS1t5Nfl/Y+EzTRaSKFmSKV+7KxdjyOyuAaI9qNnnv8WNI7amCRkjjR4lb+Ir0TtTdSq6+oexDWO/xg/omiadp5W0ytEiO6yQuUEsgFmNje9147rx2BHerM/ieUEGoZYmUN6kLqFIBHqjRilcj1dq74hhadJcdloJvUGZN8n9vKoeGPG2j0tyy2XkUFGR4lGxqJAgMo8s2OeLPv8ZudP44hl0a6yJXaMuUO707CCQS55AF0LFjnOb67wYddu1fTJIIZD6J9OHEkTEm7PpK8g/SVI4HY3hbpE3WNKV0culieIRsVaJlEVAgbfUho+r6SBd8UAc3toM9K82Ql8/rHPwXUOl9SSZbXuK3Ke6kix24I+CODl3Md4Rj/AHWGaSeBNMt7jt7ke5agAee1fJ4+dJ03qsU+7ymJKGmVgVZSeRasARYxmu2vdSlj0uOnIHKu4s8vFjqNoWDkq5CpyVMsUio+IBqDDt0pCykrTNW0AEbgebFi+Rg/wsGmj2aiVZ3Ukt6PTtJO2i9kg01MOKH4ZH17rk66hdNBp2kV1G+UXS2SNvApaHNsa5wh4d6UmkUwwH0RgCnYli3flmv00QB8ZJwBXC9WFNHpdH09Gf0xKxokkmyTe0Ak/fgZbbrkAgafzB5SK7sw9ljBL+nvYAPFXmL6jq01reTOCzIxYJzH5ZHBbdwQAp+/fB6eEBDAW10kaowO/bI8m7fwIVLDcqiyTtsse/F3hg6ru2WtIA84XpHpWtbTj6vHnxSMeGPGf7+zNpvMcK1EFQgUEmt1n3AP6YQ6R1Qal9jDdV7gVFIaINccEcjgnMF+yLpkuhklZtrRuCgKsblIZGRjGRaBVLH5Pm+9ZQ6ynUOnukek0v7ypUkSrDJLySKQqhpHUL3vkNmTttM4YyRxINkXj79k2BG7uNo0AMc8rovr0kTDWagqsZ/hyAsXcEkKHUL7WnpHc5Zi8TxzoVRSCfduCLAIIH4EZzTo2j61rJf/AFGnCRlR6J1WOH0kEXC6Mzi+aXaSedw751rWaNEgaNPKhKLYYRqQoHchDx2BzX1EMjoyGOpZonRtHqaSb8oXreiieNfMijnRWtVZQxvkbvVwe5xdC1xAaMl1jJZVHleX5YLUFvtYJbsCO3b3K9F1h8tVdg9jhxQBFcfTx+mAvEwbRRpJExKbiPUPoJHHI5+2edE1sDBJCS4bHO3yPlaGgzO0OweEUf8Ahs1kUpu3H58/jnP/AA31T9+OphVmZIyG2hT/ABEEgtgbteRx70b4rNr03rzywlWNSSA+WQBRBFBvUa4N8d+Mzf7NvAc+nRjP5cTFY1Uwkv5gRpGLybjVneoAAH0A1jdP00bmOcw2dwNiCfsJjI+J2l2P9ffCsanp2seVKdJo0b0pMlGMEcSKWbeJAGI4PZQQeaEQ6HpoZDJCrjVgAh52eSR+9rcjEgntY+TxWaLVwldRtC7GUq3nFSFfgcKo9PF1yT78dsj63LHYecxOY6HApwSVK8BubJHP3b74sgmJ0FxscDx7lI0x6tf3aE6Pp2n1MoeWQPMpVdgk4BX17NtXzd81d5pOE3jSxRLLfc2A3I3fSCa+/OYvwjqwIv3wafdGzr6jK8sm+R9oKJJYjUbgtgjt2zTS6OIzF9O3lOw3P5g9J3chSxJ2i/5VFG80wwCMAA/X/FpZ5ZSS12a8bfwpZNSEXbIwSUAMaYSKCTdmwGoDn1Ad++C+oaHTTny5ZVdpbZFTafUFPJVO45vnm/fG+L/EmpCLFBEDI9rKBxQItdkjeiiAebOZNfCyNENXqfM0QWtpB37r9wps0xr2BPFHCYiJAQcD25ThhEJeTR4WoXosAjVumuxnjQLtVivmBW2sWDm1Nlub+xyh4sgkUrJqBtYRhTIfVSgkko0f86k1zQO4cd8I9N6nqRGdNDpDGVX0zzKEV77ylN+9mNlmHzYJB5wd4r6/AR5BgbUOjC/PkGnXdXIhZmBlPyqk5dwa+w058Lo+pcyi/IHO5+/ZAPHXiV2n0k+nd4IkSRRNIsogLE7djeV6ka1IND4+MEI0uo87yo3kk1Cum6HViWFnZHb1Bj5kZtRSPu3dqBrOieG2XXI+nmEmnFHbC/pcgEeqPcLZQeb+SMzev8NjRzCVgWkV5Fgmf/dpuQhLqtxXkkk8HtVWXEhA/EbSlG2xUbiXHFVuq3hDpirCpn6ZNPUpaEzRBGQ7I/MUpI/qTeLBJo2e3bINd1vqG59O2+b0/wAZNQW0h2OTW3ZqSm3ggUvAA7982nhzq6x6VX1upK+SWXfQKSruCqVIBJawBQ5+x75J1zS6fUPt3RN5y1t1UflsQptQodVLKCSRXuffEMsgeXVbP1T6R+Rwp3nP/FzsdBeRGml0oMCgbS037yAy7g6ieJSUH08MCLHLDjNB4Y6RE+k1CxaqXz2jU6cNIQqM6ttVG3HcpYbfgcVzZyLS+K9Ro530LpHEigjSoeEdGBoJM9K3q42kKO43Ajkp0rwwdconGpeCVR5UsLRq5CozEJsmB8s2xPC1R++WoWCNiLSOdrip9WDzugng7xNqGidZJg6wRSaht8ziZIo2CzRuFVmcqSKViL38E0aj/ZpNLJ1DUSHy0hZFMiQmMqd5uGJTHwCFDXRv0885c6h4YbS6mKR9ZENPuHm1poIZHSwWiaSNVDqw42saIvg1ml6n0XaqR9L06iL1NIqBY6ZlGxyz8ni6+K9sWSVskZczP34SRN/E0E1fyVjrMOiWWiGj4JcICoUk8O5UFl7EA9uMxfVOlxyag7JdTqF9DKomRQtNyHEhVtnamA+RhiKRSPK1GnCy2kbuXKm2NAMb3MD82RzwSMO9P8NbJC+n0sMMtEO/pZXtgSvp55rucwsc8vJo/DhelJqjaAHfU2CPZQazpXUaYnyp45b3R+axNPzwdu1l54BRqA75pfB3h9NLDYQJJIFMoDMwsdgC3IAs8fc5c6J09o1uSt5snb9IuuBhMnPSjZgEjK86adzgWYq+MWvMWLFl1lQoHItfqWRCUBLEUABfPzWQajXJGyK7BS91uNdu/f8A87/GUP8AYEgnMglDIfUXcWymydqgH4qj8Ys0j2Vobdnzsnija69RrGPdGYNVK0fCAEVfPt/N8VxgvxT0l9VCnkyCGnVpCq2zJRtQRRB5B4+PfLGlhpC6yWWttvNEsSTxfJ5+MpanxIFbYwijKUDvIsE1XuAO4yXVTshZqfdewtUgY8u9G4ygfUOmaXRiNklmO4kFW/3d0eSFUDd3FfF8YZ6ZBHrYWWRbhWqLr701lD3WgT6r9zhd9IJkVnICnuDYAIJHe7GBl6msitDFsVGNAA2xIPzfJ47fjnl9UI4niaybGGi8n3W2NzpWkcjdyzWv6xBodOXm07hFakVQWJZhXqlLc/QOSey4P137ZdM+naKCLUQORSSKsZCtYIseYODVE2OCc6BB4fdkKzrC6kf7srvVjY+rcKqr/OsdrPC2hmZFn0cNgemkUcfFqM0/0+J4j1SNpx/ZQ6uQPf6ThQeFfEK6jTxuxZXThi4DBj2LpIp2uvB5BPFZW1W2NpJYpZWJ3Ha9bKNmlBHPfi8IS+Hf4ckauACCqgqQAtVV7hXHHGD+ieGSjCSZHPJJAdSqjuAAvqPNcEngZjlHWSeitNn3OPiDhPG3px6ibrj3UXTtakarKkFKGCs38NAu/wBzzwPuavt3IGQdZ6vptQqRzPKGhYSNsX0/bdfNFWHYcbsJ6p3GpkogK4HcEEgKNti+4N/HYd+2Znq3SPJ1C6kR2ZXAYbvMU7a3EKR6bAPH2ybZWdOTEz1Ab35WqJmt+t2PFf7WgHiaE6hYUhCNG0du0YoCQBiF2mwaYc1V383mm69rpYYS2ng/eJeAkYdY9xPuXc0oA5yl0PSEDcVQI1NsKkMrFVvk/cH7UcCdV6oJRFDBIHnLEQA3t4Wy0ntwFJ9XHwGJGetE41budhsvOkF/lG2+bWY1XiXrWrDQJ050slWYEIoKH1bZZLWuK3D8j2wf07ofUk1TfvOnLRy7fPRpY3DRfQVDkU7kAk7dtfmM6EOo6jRpFFLEZbtVMLBlpeQLYKd1e22uO+D9d4gRWV9S82no7F81EaNtwuw6AVRFc88/fF6iTThla/dKxod+bZM8QdSWQLp9JC6zEq8iFREvllq9TMO5I4KhjY7dzmS8Q9YGk8iHVs+6Tc+1QHESrJS8hhYrcAOSo/KugauJXaJhMhhYEGTjesm/0kEex7d6BH3ybrfgzSayExai3YGxKT/ERqAtW9uw47HFY173gvAwFbuhsZaOT44+KyHgbqmk1KU6NK8YcbpVUh1AZtisEFCiaHJo8jNT0zqUWuQtpa8qisgmjdUY1agBgLrm2H25+Mb4c/Z5LFN5TaqM6ZSSjopEztVKkgI2ELZIJsjkA0azpU0HlwmNiFSggZe/PHCgfUcqBG6yyj/KiXOsaihekVUV2nkkdVPpIP8Au1N9nSmcf8RF/PN4L6vEsqbFk08sBZLWZNxY7gSD7VXINcGu3fBeh1s76o6cywTKjbUCjdYqyzgn0VXIF0c0/XOmqIh53FkLGYvSY3INNZ4I7+kgg8WMwnuvdQaARytb9MQ9brB/ZY49D0PTp0tpdrsWiQzEqjsCD5cYO36Xrcboe4w0+sMkJ/cZTLKhKlin8MlfrC7gASL+e14Q6x4D0ms0wQg7wtxai7kUmjuFEAjgent+Gcy1vQOp6NGljnjnjFjzGZkkVeRuJ4JA/wAJZvwy74ARcjvUdvHySRy5AY3A/VT65xLA8eo8uMSEVJe1Lv6lQ+l6NcbqsffIvC/h+WSQoZhEoILTadgI3aqWM6biPeRuJJU3sw30Ppmk1KkRTSx7EoI7hwpNguu8Hj3q7+/wY8LaZtPK7yaiOUKgRV27LWwQe5uuwPJ75nbPo/DDq916HVRxyG6OocJmv0Ghi06aHXt59F5I2bZGUUt2UqVCKLKgLXHFVWVuinRaecPDLqCrWzx+d+8hgIxGqlQWYBQFq/wuqzSeOvDn7zpw0UEMkiuJNrceYoUgruWrJscWAa75gfDsU8GpWtANMxK+Y0bOpMO4b6V5Gv8AIdxm1vcZhxtY2QRyx+j83x/wui9XlSFN8YiiBIQg+n1k+nbsBo8HvQ4zKazUtpmA0O+n5NOGczMa2hXY1HVUorknJOlfuwm/dYozJFOv8b95cSHehtd3qYKCDQoA7qu+Bm303Q4YdqRaaHarbkIVeCDYNnmwffCImkkswpRy9qu6zI8/BBeueGZJ0hnSOEaoKPMEoLBty8rvXkFT2PPxlrwV4Yl0zPJNICzjbsjXagF3Z92b7mu5y74jfWrIh0qhkr1C0+qz9e7nbVcqb47YfU/OXDG3aiepeWdvj7wvcaTnpONJygWdK89xt4sK5cni8GOsf7xJq1llDLI7SKBdGzUjNxV9yOw4A9tB0bxKzuIrEykkfwwDRHcMSe1Eertzmb6Xop9TE6LIEgYuhUqA4sdtynkgMOffL/RvBg0tGCVhISNztySB7fYf3wwsFGhun6qSYvDXnbCJ+PtBqTEn7iNrM9SbDtYpRpQ45UWL9h+lGLoHhhtm6eKtTRKO3r8nityub3G/V3IBJoe+W9TFqB5dOzkG9xoAf8O0UK/rmi0kjBAHILe9dvwGK/pxq1Jh1J7fb4WL8W+EZ5Rp4tM58uEPuElsrs5DGRueWvd3H8xqsN9J8IpDGvCmU2WkA20Sb9FfSB2H2zQK+N1eqEaF27L/AJkDB2W6tVZRHUSdvt36VZ0UO1aLMx+WP+mQa+F2K+W22jzxYP4j7Y7R61H+ki6sgZYeWgScbZSVRJHsqylh2DCqPzfPGAOmdXlM5j2OKegpUkBQ1WXrgbRd4c6brmfho2De542/ejfIwkAPjISxucRTqrxyqxva0EEXf6IZ1HocczbmLg0AdjbbA+cz0fRtRpw7WjoptCLMgFnsCO9E9j85ts825CboYpLNUfIwU8fUyMGnceCsRp+vxF/LaR1cqfUwYCyKHqr57+wrvlnQaeUUp05AHLdgvHJArvftXzhbqvhmDUSrLIp3oNo2uygrZO1gD6hZP6nDAGQH9ObTbcfSm/uTZwMrH6bWvqV8tBsYMCVZW9NX9RJ7e2G+n9NbaROEYEUVrcp/GxzhWs9y8fRtDxI427ylknLhpAoLBD9nxGqaRZIxAzh/L8ob1pt+xX9lu+3tm48hf8I7ccZLizS2NrdglkmfJWo7INp+jurf7z0X2rn7C/8APLXV+m+egXe8ZDBg0Zogix+Y5OX8WLFCyKw0JJHF+6yk/gpTq11KysoVFjMYHpKqRfZgLagCSDmh1HTopIzHIisjCircg5axZSglQnqCLBFUJCcbY0H037ACsz0XSvNJAhULVSK7cNuBsAVV0fcds1HVulrOoViylTaspog9si0nRlRa3uWuyzHkmgPivYZjl6d0soLvyhaY5gyP07oL4b8LQ6dpWXTKu4gG/VwPZQbAXMr4j00s+vK6cxiykY80lTCyf4Atijt3V73VZ0+2U1t3D2IP98b/ALLh83zvKj80CvM2jf2r6qvtxlv7doaGoDq5Wya2nP1wq3UNA7RERmpOPchWI+qwO184FPhZdVzrYlpf92EkcEX9XqUghTQ9N1x2zXYsZ0LS4OKRsz2ih9eVynw+JYdUdMNHtSSQrKBABH5QJ2uNQotqHPqJ/I5vNHr1EZWHcxCsU3k0xAJA3m6H+WF/LW7oX81lODpUSOXRArG+3bnk0OwwiOtiqSztlyRXw5Pust0Lx4JCRqFEZQ1IPpeI/Dxkkle3rUnvyAOc2oaxeZnr/gvTapw7qAw7kWCR8EqQa+3bNBGNoAFAAUAPtjtBG6lK6N2WClIxxuNvGM+UpRKfeLIrxYdKFrnXgTp+ohgI1DWzEbVAHpAvnjuTf9BmoVsWLNJABoKDcYUiyZMkuLFgIToOz6htQSh2rwBYsAD3HI73/TNBqYg6hWJ47n5/HPMWI5EKXQxLGtIAL78D/IZZ3WOcWLJqgToqA4yUPixYhXJwOO3YsWAohe3ixYsCKWLFizlyWLFizlyWLFizlyWLFizlyWQatGK+ggEG+eQfscWLOXJuk8z/ANzb9tt/55ZxYsJQCRONJxYs4LimlsaXxYsKCYWxpfFiwhAqJpMYWxYsYJVH5uLFix0V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pic>
        <p:nvPicPr>
          <p:cNvPr id="24580" name="Picture 4" descr="http://4.bp.blogspot.com/-6a0Ow9Y-IEI/UjGULSVmZtI/AAAAAAAAJjw/o64kTz43aus/s1600/medicament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25" y="428625"/>
            <a:ext cx="569595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2 Gráfico"/>
          <p:cNvGraphicFramePr/>
          <p:nvPr>
            <p:extLst>
              <p:ext uri="{D42A27DB-BD31-4B8C-83A1-F6EECF244321}">
                <p14:modId xmlns:p14="http://schemas.microsoft.com/office/powerpoint/2010/main" val="476086863"/>
              </p:ext>
            </p:extLst>
          </p:nvPr>
        </p:nvGraphicFramePr>
        <p:xfrm>
          <a:off x="1187624" y="2132856"/>
          <a:ext cx="6984776" cy="32567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3 CuadroTexto"/>
          <p:cNvSpPr txBox="1"/>
          <p:nvPr/>
        </p:nvSpPr>
        <p:spPr>
          <a:xfrm>
            <a:off x="1741270" y="1628800"/>
            <a:ext cx="62151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Pacientes atendidos por rangos de edad</a:t>
            </a:r>
            <a:endParaRPr lang="es-CL" sz="20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131840" y="5733256"/>
            <a:ext cx="2736304" cy="71267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b="1" dirty="0" smtClean="0">
                <a:latin typeface="+mj-lt"/>
              </a:rPr>
              <a:t>Total 2013: 90.095 </a:t>
            </a:r>
            <a:endParaRPr lang="es-ES" sz="2000" b="1" dirty="0">
              <a:latin typeface="+mj-lt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56497" y="5733256"/>
            <a:ext cx="2169545" cy="71267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latin typeface="+mj-lt"/>
              </a:rPr>
              <a:t>Total 2012: 79.814 </a:t>
            </a:r>
            <a:endParaRPr lang="es-ES" b="1" dirty="0">
              <a:latin typeface="+mj-lt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98121" y="188640"/>
            <a:ext cx="845487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1216771" y="396044"/>
            <a:ext cx="211788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4000" b="1" kern="0" dirty="0">
                <a:solidFill>
                  <a:srgbClr val="006CB7"/>
                </a:solidFill>
                <a:latin typeface="Tekton Pro" pitchFamily="34" charset="0"/>
              </a:rPr>
              <a:t>Farmacia</a:t>
            </a:r>
            <a:endParaRPr lang="es-ES" dirty="0">
              <a:latin typeface="Tekton Pro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804248" y="5785754"/>
            <a:ext cx="1444813" cy="59557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solidFill>
              <a:srgbClr val="F8371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latin typeface="+mj-lt"/>
              </a:rPr>
              <a:t>+ 13 %</a:t>
            </a:r>
            <a:endParaRPr lang="es-ES" b="1" dirty="0">
              <a:latin typeface="+mj-lt"/>
            </a:endParaRPr>
          </a:p>
        </p:txBody>
      </p:sp>
      <p:sp>
        <p:nvSpPr>
          <p:cNvPr id="10" name="9 Flecha derecha"/>
          <p:cNvSpPr/>
          <p:nvPr/>
        </p:nvSpPr>
        <p:spPr bwMode="auto">
          <a:xfrm>
            <a:off x="6084168" y="5949280"/>
            <a:ext cx="576064" cy="341872"/>
          </a:xfrm>
          <a:prstGeom prst="rightArrow">
            <a:avLst/>
          </a:prstGeom>
          <a:solidFill>
            <a:schemeClr val="accent2">
              <a:lumMod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es-CL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pic>
        <p:nvPicPr>
          <p:cNvPr id="11" name="Picture 6" descr="http://1.bp.blogspot.com/_rmbVNm9S9iY/TPNTXnw5AFI/AAAAAAAAAAQ/z79OQjhXtS4/s1600/451bd175_farmacia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44624"/>
            <a:ext cx="1008112" cy="9677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34821362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750"/>
                            </p:stCondLst>
                            <p:childTnLst>
                              <p:par>
                                <p:cTn id="23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5" grpId="0" animBg="1"/>
      <p:bldP spid="6" grpId="0" animBg="1"/>
      <p:bldP spid="9" grpId="0" animBg="1"/>
      <p:bldP spid="1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560532" y="1516722"/>
            <a:ext cx="64294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Fármacos entregados por rangos de edad</a:t>
            </a:r>
            <a:endParaRPr lang="es-CL" sz="20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2 Gráfico"/>
          <p:cNvGraphicFramePr/>
          <p:nvPr>
            <p:extLst>
              <p:ext uri="{D42A27DB-BD31-4B8C-83A1-F6EECF244321}">
                <p14:modId xmlns:p14="http://schemas.microsoft.com/office/powerpoint/2010/main" val="270753373"/>
              </p:ext>
            </p:extLst>
          </p:nvPr>
        </p:nvGraphicFramePr>
        <p:xfrm>
          <a:off x="1524000" y="1916832"/>
          <a:ext cx="6096000" cy="30963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3 Rectángulo"/>
          <p:cNvSpPr/>
          <p:nvPr/>
        </p:nvSpPr>
        <p:spPr>
          <a:xfrm>
            <a:off x="331783" y="5500702"/>
            <a:ext cx="2500330" cy="642942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latin typeface="+mj-lt"/>
              </a:rPr>
              <a:t>Total 2012: 152.289 </a:t>
            </a:r>
            <a:endParaRPr lang="es-ES" b="1" dirty="0">
              <a:latin typeface="+mj-lt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347864" y="5357826"/>
            <a:ext cx="2448272" cy="92869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solidFill>
              <a:srgbClr val="F8371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b="1" dirty="0" smtClean="0">
                <a:latin typeface="+mj-lt"/>
              </a:rPr>
              <a:t>Total 2013: 174.493 </a:t>
            </a:r>
            <a:endParaRPr lang="es-ES" sz="2000" b="1" dirty="0">
              <a:latin typeface="+mj-lt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98121" y="260648"/>
            <a:ext cx="845487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6871603" y="5517232"/>
            <a:ext cx="1444813" cy="59557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solidFill>
              <a:srgbClr val="F8371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latin typeface="+mj-lt"/>
              </a:rPr>
              <a:t>+ 15 %</a:t>
            </a:r>
            <a:endParaRPr lang="es-ES" b="1" dirty="0">
              <a:latin typeface="+mj-lt"/>
            </a:endParaRPr>
          </a:p>
        </p:txBody>
      </p:sp>
      <p:sp>
        <p:nvSpPr>
          <p:cNvPr id="10" name="9 Flecha derecha"/>
          <p:cNvSpPr/>
          <p:nvPr/>
        </p:nvSpPr>
        <p:spPr bwMode="auto">
          <a:xfrm>
            <a:off x="6151523" y="5680758"/>
            <a:ext cx="576064" cy="341872"/>
          </a:xfrm>
          <a:prstGeom prst="rightArrow">
            <a:avLst/>
          </a:prstGeom>
          <a:solidFill>
            <a:schemeClr val="accent2">
              <a:lumMod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es-CL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216771" y="396044"/>
            <a:ext cx="211788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4000" b="1" kern="0" dirty="0">
                <a:solidFill>
                  <a:srgbClr val="006CB7"/>
                </a:solidFill>
                <a:latin typeface="Tekton Pro" pitchFamily="34" charset="0"/>
              </a:rPr>
              <a:t>Farmacia</a:t>
            </a:r>
            <a:endParaRPr lang="es-ES" dirty="0">
              <a:latin typeface="Tekton Pro" pitchFamily="34" charset="0"/>
            </a:endParaRPr>
          </a:p>
        </p:txBody>
      </p:sp>
      <p:pic>
        <p:nvPicPr>
          <p:cNvPr id="12" name="Picture 6" descr="http://1.bp.blogspot.com/_rmbVNm9S9iY/TPNTXnw5AFI/AAAAAAAAAAQ/z79OQjhXtS4/s1600/451bd175_farmacia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44624"/>
            <a:ext cx="1008112" cy="9677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54759069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250"/>
                            </p:stCondLst>
                            <p:childTnLst>
                              <p:par>
                                <p:cTn id="23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4" grpId="0" animBg="1"/>
      <p:bldP spid="6" grpId="0" animBg="1"/>
      <p:bldP spid="9" grpId="0" animBg="1"/>
      <p:bldP spid="1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1046286" y="188640"/>
            <a:ext cx="7630170" cy="887561"/>
          </a:xfrm>
        </p:spPr>
        <p:txBody>
          <a:bodyPr anchor="ctr"/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sz="4000" b="1" dirty="0" smtClean="0">
                <a:latin typeface="Tekton Pro" pitchFamily="34" charset="0"/>
              </a:rPr>
              <a:t>Farmacia</a:t>
            </a: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79512" y="220324"/>
            <a:ext cx="845487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6" name="Picture 6" descr="http://1.bp.blogspot.com/_rmbVNm9S9iY/TPNTXnw5AFI/AAAAAAAAAAQ/z79OQjhXtS4/s1600/451bd175_farmacia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44624"/>
            <a:ext cx="1008112" cy="967788"/>
          </a:xfrm>
          <a:prstGeom prst="rect">
            <a:avLst/>
          </a:prstGeom>
          <a:noFill/>
        </p:spPr>
      </p:pic>
      <p:graphicFrame>
        <p:nvGraphicFramePr>
          <p:cNvPr id="17" name="1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983082"/>
              </p:ext>
            </p:extLst>
          </p:nvPr>
        </p:nvGraphicFramePr>
        <p:xfrm>
          <a:off x="1436707" y="1268760"/>
          <a:ext cx="5943605" cy="5112566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1191228"/>
                <a:gridCol w="2299537"/>
                <a:gridCol w="2452840"/>
              </a:tblGrid>
              <a:tr h="534406">
                <a:tc>
                  <a:txBody>
                    <a:bodyPr/>
                    <a:lstStyle/>
                    <a:p>
                      <a:pPr algn="l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600" b="1" u="none" strike="noStrike" dirty="0" smtClean="0">
                          <a:latin typeface="+mj-lt"/>
                        </a:rPr>
                        <a:t>CUMPLIMIENTO </a:t>
                      </a:r>
                      <a:r>
                        <a:rPr lang="es-ES" sz="1600" b="1" u="none" strike="noStrike" dirty="0">
                          <a:latin typeface="+mj-lt"/>
                        </a:rPr>
                        <a:t>CENABAST </a:t>
                      </a:r>
                      <a:r>
                        <a:rPr lang="es-ES" sz="1600" b="1" u="none" strike="noStrike" dirty="0" smtClean="0">
                          <a:latin typeface="+mj-lt"/>
                        </a:rPr>
                        <a:t>2013 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732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 dirty="0">
                          <a:latin typeface="+mj-lt"/>
                        </a:rPr>
                        <a:t>MES 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u="none" strike="noStrike" dirty="0">
                          <a:latin typeface="+mj-lt"/>
                        </a:rPr>
                        <a:t>% CUMPLIMIENTO 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u="none" strike="noStrike" dirty="0">
                          <a:latin typeface="+mj-lt"/>
                        </a:rPr>
                        <a:t>% INCUMPLIMIENTO 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ctr"/>
                </a:tc>
              </a:tr>
              <a:tr h="32045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u="none" strike="noStrike" dirty="0">
                          <a:latin typeface="+mj-lt"/>
                        </a:rPr>
                        <a:t>ENERO 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 smtClean="0">
                          <a:latin typeface="+mj-lt"/>
                        </a:rPr>
                        <a:t>75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+mj-lt"/>
                        </a:rPr>
                        <a:t>25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</a:tr>
              <a:tr h="32045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u="none" strike="noStrike">
                          <a:latin typeface="+mj-lt"/>
                        </a:rPr>
                        <a:t>FEBRERO </a:t>
                      </a:r>
                      <a:endParaRPr lang="es-ES" sz="1200" b="1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 smtClean="0">
                          <a:latin typeface="+mj-lt"/>
                        </a:rPr>
                        <a:t>85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 smtClean="0">
                          <a:latin typeface="+mj-lt"/>
                        </a:rPr>
                        <a:t>15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</a:tr>
              <a:tr h="32045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u="none" strike="noStrike">
                          <a:latin typeface="+mj-lt"/>
                        </a:rPr>
                        <a:t>MARZO </a:t>
                      </a:r>
                      <a:endParaRPr lang="es-ES" sz="1200" b="1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 smtClean="0">
                          <a:latin typeface="+mj-lt"/>
                        </a:rPr>
                        <a:t>81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 smtClean="0">
                          <a:latin typeface="+mj-lt"/>
                        </a:rPr>
                        <a:t>19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</a:tr>
              <a:tr h="32045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u="none" strike="noStrike">
                          <a:latin typeface="+mj-lt"/>
                        </a:rPr>
                        <a:t>ABRIL</a:t>
                      </a:r>
                      <a:endParaRPr lang="es-ES" sz="1200" b="1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 smtClean="0">
                          <a:latin typeface="+mj-lt"/>
                        </a:rPr>
                        <a:t>59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 smtClean="0">
                          <a:latin typeface="+mj-lt"/>
                        </a:rPr>
                        <a:t>41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</a:tr>
              <a:tr h="32045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u="none" strike="noStrike">
                          <a:latin typeface="+mj-lt"/>
                        </a:rPr>
                        <a:t>MAYO</a:t>
                      </a:r>
                      <a:endParaRPr lang="es-ES" sz="1200" b="1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+mj-lt"/>
                        </a:rPr>
                        <a:t>81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 smtClean="0">
                          <a:latin typeface="+mj-lt"/>
                        </a:rPr>
                        <a:t>19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</a:tr>
              <a:tr h="32045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u="none" strike="noStrike" dirty="0">
                          <a:latin typeface="+mj-lt"/>
                        </a:rPr>
                        <a:t>JUNIO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 smtClean="0">
                          <a:latin typeface="+mj-lt"/>
                        </a:rPr>
                        <a:t>90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 smtClean="0">
                          <a:latin typeface="+mj-lt"/>
                        </a:rPr>
                        <a:t>10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</a:tr>
              <a:tr h="32045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u="none" strike="noStrike">
                          <a:latin typeface="+mj-lt"/>
                        </a:rPr>
                        <a:t>JULIO</a:t>
                      </a:r>
                      <a:endParaRPr lang="es-ES" sz="1200" b="1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 smtClean="0">
                          <a:latin typeface="+mj-lt"/>
                        </a:rPr>
                        <a:t>93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 smtClean="0">
                          <a:latin typeface="+mj-lt"/>
                        </a:rPr>
                        <a:t>7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</a:tr>
              <a:tr h="32045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u="none" strike="noStrike">
                          <a:latin typeface="+mj-lt"/>
                        </a:rPr>
                        <a:t>AGOSTO</a:t>
                      </a:r>
                      <a:endParaRPr lang="es-ES" sz="1200" b="1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 smtClean="0">
                          <a:latin typeface="+mj-lt"/>
                        </a:rPr>
                        <a:t>95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 smtClean="0">
                          <a:latin typeface="+mj-lt"/>
                        </a:rPr>
                        <a:t>5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</a:tr>
              <a:tr h="32045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u="none" strike="noStrike">
                          <a:latin typeface="+mj-lt"/>
                        </a:rPr>
                        <a:t>SEPTIEMBRE </a:t>
                      </a:r>
                      <a:endParaRPr lang="es-ES" sz="1200" b="1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 smtClean="0">
                          <a:latin typeface="+mj-lt"/>
                        </a:rPr>
                        <a:t>96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 smtClean="0">
                          <a:latin typeface="+mj-lt"/>
                        </a:rPr>
                        <a:t>4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</a:tr>
              <a:tr h="32045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u="none" strike="noStrike">
                          <a:latin typeface="+mj-lt"/>
                        </a:rPr>
                        <a:t>OCTUBRE </a:t>
                      </a:r>
                      <a:endParaRPr lang="es-ES" sz="1200" b="1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 smtClean="0">
                          <a:latin typeface="+mj-lt"/>
                        </a:rPr>
                        <a:t>94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 smtClean="0">
                          <a:latin typeface="+mj-lt"/>
                        </a:rPr>
                        <a:t>6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</a:tr>
              <a:tr h="32045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u="none" strike="noStrike">
                          <a:latin typeface="+mj-lt"/>
                        </a:rPr>
                        <a:t>NOVIEMBRE </a:t>
                      </a:r>
                      <a:endParaRPr lang="es-ES" sz="1200" b="1" i="0" u="none" strike="noStrike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 smtClean="0">
                          <a:latin typeface="+mj-lt"/>
                        </a:rPr>
                        <a:t>94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 smtClean="0">
                          <a:latin typeface="+mj-lt"/>
                        </a:rPr>
                        <a:t>6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</a:tr>
              <a:tr h="32045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u="none" strike="noStrike" dirty="0">
                          <a:latin typeface="+mj-lt"/>
                        </a:rPr>
                        <a:t>DICIEMBRE 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 smtClean="0">
                          <a:latin typeface="+mj-lt"/>
                        </a:rPr>
                        <a:t>94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 smtClean="0">
                          <a:latin typeface="+mj-lt"/>
                        </a:rPr>
                        <a:t>6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261910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1046286" y="188640"/>
            <a:ext cx="7630170" cy="887561"/>
          </a:xfrm>
        </p:spPr>
        <p:txBody>
          <a:bodyPr anchor="ctr"/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sz="4000" b="1" dirty="0" smtClean="0">
                <a:latin typeface="Tekton Pro" pitchFamily="34" charset="0"/>
                <a:ea typeface="Tahoma" pitchFamily="34" charset="0"/>
                <a:cs typeface="Tahoma" pitchFamily="34" charset="0"/>
              </a:rPr>
              <a:t>Farmacia</a:t>
            </a: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79512" y="220324"/>
            <a:ext cx="845487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6" name="Picture 6" descr="http://1.bp.blogspot.com/_rmbVNm9S9iY/TPNTXnw5AFI/AAAAAAAAAAQ/z79OQjhXtS4/s1600/451bd175_farmacia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44624"/>
            <a:ext cx="1008112" cy="967788"/>
          </a:xfrm>
          <a:prstGeom prst="rect">
            <a:avLst/>
          </a:prstGeom>
          <a:noFill/>
        </p:spPr>
      </p:pic>
      <p:sp>
        <p:nvSpPr>
          <p:cNvPr id="18" name="17 Rectángulo redondeado"/>
          <p:cNvSpPr/>
          <p:nvPr/>
        </p:nvSpPr>
        <p:spPr>
          <a:xfrm>
            <a:off x="5724128" y="1412776"/>
            <a:ext cx="2630096" cy="928694"/>
          </a:xfrm>
          <a:prstGeom prst="round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solidFill>
              <a:srgbClr val="F8371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smtClean="0">
                <a:latin typeface="+mj-lt"/>
              </a:rPr>
              <a:t>Porcentaje cumplimiento CENABAST 2013</a:t>
            </a:r>
            <a:endParaRPr lang="es-ES" b="1" dirty="0">
              <a:latin typeface="+mj-lt"/>
            </a:endParaRPr>
          </a:p>
        </p:txBody>
      </p:sp>
      <p:sp>
        <p:nvSpPr>
          <p:cNvPr id="19" name="18 Rectángulo redondeado"/>
          <p:cNvSpPr/>
          <p:nvPr/>
        </p:nvSpPr>
        <p:spPr>
          <a:xfrm>
            <a:off x="5652120" y="3842808"/>
            <a:ext cx="2702104" cy="1026352"/>
          </a:xfrm>
          <a:prstGeom prst="round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solidFill>
              <a:srgbClr val="F8371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smtClean="0">
                <a:latin typeface="+mj-lt"/>
              </a:rPr>
              <a:t>Porcentaje Incumplimiento CENABAST 2013</a:t>
            </a:r>
            <a:endParaRPr lang="es-ES" b="1" dirty="0">
              <a:latin typeface="+mj-lt"/>
            </a:endParaRPr>
          </a:p>
        </p:txBody>
      </p:sp>
      <p:sp>
        <p:nvSpPr>
          <p:cNvPr id="20" name="19 Elipse"/>
          <p:cNvSpPr/>
          <p:nvPr/>
        </p:nvSpPr>
        <p:spPr>
          <a:xfrm>
            <a:off x="6516216" y="2492896"/>
            <a:ext cx="1225276" cy="1146428"/>
          </a:xfrm>
          <a:prstGeom prst="ellipse">
            <a:avLst/>
          </a:prstGeom>
          <a:gradFill flip="none" rotWithShape="1">
            <a:gsLst>
              <a:gs pos="0">
                <a:schemeClr val="accent2">
                  <a:shade val="51000"/>
                  <a:satMod val="130000"/>
                </a:schemeClr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smtClean="0">
                <a:latin typeface="+mj-lt"/>
              </a:rPr>
              <a:t>86%</a:t>
            </a:r>
            <a:endParaRPr lang="es-ES" b="1" dirty="0">
              <a:latin typeface="+mj-lt"/>
            </a:endParaRPr>
          </a:p>
        </p:txBody>
      </p:sp>
      <p:sp>
        <p:nvSpPr>
          <p:cNvPr id="21" name="20 Elipse"/>
          <p:cNvSpPr/>
          <p:nvPr/>
        </p:nvSpPr>
        <p:spPr>
          <a:xfrm>
            <a:off x="6559577" y="5144086"/>
            <a:ext cx="1225276" cy="1146428"/>
          </a:xfrm>
          <a:prstGeom prst="ellipse">
            <a:avLst/>
          </a:prstGeom>
          <a:gradFill flip="none" rotWithShape="1">
            <a:gsLst>
              <a:gs pos="0">
                <a:schemeClr val="accent2">
                  <a:shade val="51000"/>
                  <a:satMod val="130000"/>
                </a:schemeClr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smtClean="0">
                <a:latin typeface="+mj-lt"/>
              </a:rPr>
              <a:t>14%</a:t>
            </a:r>
            <a:endParaRPr lang="es-ES" b="1" dirty="0">
              <a:latin typeface="+mj-lt"/>
            </a:endParaRPr>
          </a:p>
        </p:txBody>
      </p:sp>
      <p:sp>
        <p:nvSpPr>
          <p:cNvPr id="10" name="9 Rectángulo redondeado"/>
          <p:cNvSpPr/>
          <p:nvPr/>
        </p:nvSpPr>
        <p:spPr>
          <a:xfrm>
            <a:off x="1043608" y="1412776"/>
            <a:ext cx="2718064" cy="928694"/>
          </a:xfrm>
          <a:prstGeom prst="round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solidFill>
              <a:srgbClr val="F8371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smtClean="0">
                <a:latin typeface="+mj-lt"/>
              </a:rPr>
              <a:t>Porcentaje cumplimiento CENABAST 2012</a:t>
            </a:r>
            <a:endParaRPr lang="es-ES" b="1" dirty="0">
              <a:latin typeface="+mj-lt"/>
            </a:endParaRPr>
          </a:p>
        </p:txBody>
      </p:sp>
      <p:sp>
        <p:nvSpPr>
          <p:cNvPr id="11" name="10 Rectángulo redondeado"/>
          <p:cNvSpPr/>
          <p:nvPr/>
        </p:nvSpPr>
        <p:spPr>
          <a:xfrm>
            <a:off x="1043608" y="3842808"/>
            <a:ext cx="2718064" cy="1026352"/>
          </a:xfrm>
          <a:prstGeom prst="round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solidFill>
              <a:srgbClr val="F8371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smtClean="0">
                <a:latin typeface="+mj-lt"/>
              </a:rPr>
              <a:t>Porcentaje Incumplimiento CENABAST 2012</a:t>
            </a:r>
            <a:endParaRPr lang="es-ES" b="1" dirty="0">
              <a:latin typeface="+mj-lt"/>
            </a:endParaRPr>
          </a:p>
        </p:txBody>
      </p:sp>
      <p:sp>
        <p:nvSpPr>
          <p:cNvPr id="12" name="11 Elipse"/>
          <p:cNvSpPr/>
          <p:nvPr/>
        </p:nvSpPr>
        <p:spPr>
          <a:xfrm>
            <a:off x="1763688" y="2485486"/>
            <a:ext cx="1225276" cy="1146428"/>
          </a:xfrm>
          <a:prstGeom prst="ellipse">
            <a:avLst/>
          </a:prstGeom>
          <a:gradFill flip="none" rotWithShape="1">
            <a:gsLst>
              <a:gs pos="0">
                <a:schemeClr val="accent2">
                  <a:shade val="51000"/>
                  <a:satMod val="130000"/>
                </a:schemeClr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smtClean="0">
                <a:latin typeface="+mj-lt"/>
              </a:rPr>
              <a:t>57%</a:t>
            </a:r>
            <a:endParaRPr lang="es-ES" b="1" dirty="0">
              <a:latin typeface="+mj-lt"/>
            </a:endParaRPr>
          </a:p>
        </p:txBody>
      </p:sp>
      <p:sp>
        <p:nvSpPr>
          <p:cNvPr id="13" name="12 Elipse"/>
          <p:cNvSpPr/>
          <p:nvPr/>
        </p:nvSpPr>
        <p:spPr>
          <a:xfrm>
            <a:off x="1619672" y="5090884"/>
            <a:ext cx="1225276" cy="1146428"/>
          </a:xfrm>
          <a:prstGeom prst="ellipse">
            <a:avLst/>
          </a:prstGeom>
          <a:gradFill flip="none" rotWithShape="1">
            <a:gsLst>
              <a:gs pos="0">
                <a:schemeClr val="accent2">
                  <a:shade val="51000"/>
                  <a:satMod val="130000"/>
                </a:schemeClr>
              </a:gs>
              <a:gs pos="80000">
                <a:schemeClr val="accent2">
                  <a:shade val="93000"/>
                  <a:satMod val="130000"/>
                </a:schemeClr>
              </a:gs>
              <a:gs pos="100000">
                <a:schemeClr val="accent2">
                  <a:shade val="94000"/>
                  <a:satMod val="13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smtClean="0">
                <a:latin typeface="+mj-lt"/>
              </a:rPr>
              <a:t>43%</a:t>
            </a:r>
            <a:endParaRPr lang="es-ES" b="1" dirty="0">
              <a:latin typeface="+mj-lt"/>
            </a:endParaRPr>
          </a:p>
        </p:txBody>
      </p:sp>
      <p:sp>
        <p:nvSpPr>
          <p:cNvPr id="14" name="13 Flecha derecha"/>
          <p:cNvSpPr/>
          <p:nvPr/>
        </p:nvSpPr>
        <p:spPr bwMode="auto">
          <a:xfrm>
            <a:off x="4572000" y="1706187"/>
            <a:ext cx="576064" cy="341872"/>
          </a:xfrm>
          <a:prstGeom prst="rightArrow">
            <a:avLst/>
          </a:prstGeom>
          <a:solidFill>
            <a:schemeClr val="accent2">
              <a:lumMod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es-CL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22" name="21 Flecha derecha"/>
          <p:cNvSpPr/>
          <p:nvPr/>
        </p:nvSpPr>
        <p:spPr bwMode="auto">
          <a:xfrm>
            <a:off x="4572000" y="4185048"/>
            <a:ext cx="576064" cy="341872"/>
          </a:xfrm>
          <a:prstGeom prst="rightArrow">
            <a:avLst/>
          </a:prstGeom>
          <a:solidFill>
            <a:schemeClr val="accent2">
              <a:lumMod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es-CL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54267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250"/>
                            </p:stCondLst>
                            <p:childTnLst>
                              <p:par>
                                <p:cTn id="18" presetID="2" presetClass="entr" presetSubtype="2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500"/>
                            </p:stCondLst>
                            <p:childTnLst>
                              <p:par>
                                <p:cTn id="27" presetID="2" presetClass="entr" presetSubtype="2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250"/>
                            </p:stCondLst>
                            <p:childTnLst>
                              <p:par>
                                <p:cTn id="3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2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5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750"/>
                            </p:stCondLst>
                            <p:childTnLst>
                              <p:par>
                                <p:cTn id="4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2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683568" y="152400"/>
            <a:ext cx="7414146" cy="1139825"/>
          </a:xfrm>
        </p:spPr>
        <p:txBody>
          <a:bodyPr anchor="ctr"/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sz="4000" b="1" dirty="0" smtClean="0">
                <a:latin typeface="Tekton Pro" pitchFamily="34" charset="0"/>
                <a:cs typeface="Arial" pitchFamily="34" charset="0"/>
              </a:rPr>
              <a:t>Farmacia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270129" y="5877272"/>
            <a:ext cx="845487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" name="Picture 6" descr="http://1.bp.blogspot.com/_rmbVNm9S9iY/TPNTXnw5AFI/AAAAAAAAAAQ/z79OQjhXtS4/s1600/451bd175_farmacia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44624"/>
            <a:ext cx="1008112" cy="967788"/>
          </a:xfrm>
          <a:prstGeom prst="rect">
            <a:avLst/>
          </a:prstGeom>
          <a:noFill/>
        </p:spPr>
      </p:pic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2233357" y="1646470"/>
            <a:ext cx="4714907" cy="55839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•"/>
              <a:defRPr sz="20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49263" rtl="0" eaLnBrk="0" fontAlgn="base" hangingPunct="0">
              <a:spcBef>
                <a:spcPts val="7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–"/>
              <a:defRPr sz="28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49263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•"/>
              <a:defRPr sz="16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49263" rtl="0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–"/>
              <a:defRPr sz="14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49263" rtl="0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defRPr sz="14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49263" rtl="0" fontAlgn="base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14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49263" rtl="0" fontAlgn="base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14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49263" rtl="0" fontAlgn="base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14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49263" rtl="0" fontAlgn="base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14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341313">
              <a:buFont typeface="Times New Roman" pitchFamily="18" charset="0"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Medidas de contingencia</a:t>
            </a:r>
          </a:p>
        </p:txBody>
      </p:sp>
      <p:sp>
        <p:nvSpPr>
          <p:cNvPr id="9" name="8 Rectángulo redondeado"/>
          <p:cNvSpPr/>
          <p:nvPr/>
        </p:nvSpPr>
        <p:spPr>
          <a:xfrm>
            <a:off x="971600" y="4515390"/>
            <a:ext cx="7200800" cy="785818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341313" algn="ctr"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s-CL" b="1" dirty="0" smtClean="0">
              <a:latin typeface="+mj-lt"/>
              <a:cs typeface="Arial" pitchFamily="34" charset="0"/>
            </a:endParaRPr>
          </a:p>
          <a:p>
            <a:pPr indent="-341313" algn="ctr"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b="1" dirty="0" smtClean="0">
                <a:latin typeface="+mj-lt"/>
                <a:cs typeface="Arial" pitchFamily="34" charset="0"/>
              </a:rPr>
              <a:t>	Priorizar como compra directa a través del portal cuando fármacos alcanzan stock críticos</a:t>
            </a:r>
          </a:p>
          <a:p>
            <a:pPr algn="ctr"/>
            <a:endParaRPr lang="es-ES" b="1" dirty="0">
              <a:latin typeface="+mj-lt"/>
            </a:endParaRPr>
          </a:p>
        </p:txBody>
      </p:sp>
      <p:sp>
        <p:nvSpPr>
          <p:cNvPr id="10" name="9 Rectángulo redondeado"/>
          <p:cNvSpPr/>
          <p:nvPr/>
        </p:nvSpPr>
        <p:spPr>
          <a:xfrm>
            <a:off x="1000100" y="2712910"/>
            <a:ext cx="7215238" cy="1004122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smtClean="0">
                <a:latin typeface="+mj-lt"/>
                <a:cs typeface="Arial" pitchFamily="34" charset="0"/>
              </a:rPr>
              <a:t>	</a:t>
            </a:r>
          </a:p>
          <a:p>
            <a:pPr algn="ctr"/>
            <a:r>
              <a:rPr lang="es-CL" b="1" dirty="0" smtClean="0">
                <a:latin typeface="+mj-lt"/>
                <a:cs typeface="Arial" pitchFamily="34" charset="0"/>
              </a:rPr>
              <a:t>Agilizar el proceso de compras de fármacos e insumos a través de convenio con laboratorios  mediante licitación pública</a:t>
            </a:r>
          </a:p>
          <a:p>
            <a:pPr algn="ctr"/>
            <a:endParaRPr lang="es-ES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0585234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1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683568" y="152400"/>
            <a:ext cx="7414146" cy="1139825"/>
          </a:xfrm>
        </p:spPr>
        <p:txBody>
          <a:bodyPr anchor="ctr"/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sz="4000" b="1" dirty="0" smtClean="0">
                <a:latin typeface="Tekton Pro" pitchFamily="34" charset="0"/>
                <a:cs typeface="Arial" pitchFamily="34" charset="0"/>
              </a:rPr>
              <a:t>Farmacia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270129" y="5877272"/>
            <a:ext cx="845487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" name="Picture 6" descr="http://1.bp.blogspot.com/_rmbVNm9S9iY/TPNTXnw5AFI/AAAAAAAAAAQ/z79OQjhXtS4/s1600/451bd175_farmacia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44624"/>
            <a:ext cx="1008112" cy="967788"/>
          </a:xfrm>
          <a:prstGeom prst="rect">
            <a:avLst/>
          </a:prstGeom>
          <a:noFill/>
        </p:spPr>
      </p:pic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2233357" y="1646470"/>
            <a:ext cx="4714907" cy="55839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•"/>
              <a:defRPr sz="20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49263" rtl="0" eaLnBrk="0" fontAlgn="base" hangingPunct="0">
              <a:spcBef>
                <a:spcPts val="7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–"/>
              <a:defRPr sz="28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49263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•"/>
              <a:defRPr sz="16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49263" rtl="0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–"/>
              <a:defRPr sz="14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49263" rtl="0" eaLnBrk="0" fontAlgn="base" hangingPunct="0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Char char="»"/>
              <a:defRPr sz="14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49263" rtl="0" fontAlgn="base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14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49263" rtl="0" fontAlgn="base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14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49263" rtl="0" fontAlgn="base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14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49263" rtl="0" fontAlgn="base">
              <a:spcBef>
                <a:spcPts val="3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1400">
                <a:solidFill>
                  <a:srgbClr val="595959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341313">
              <a:buFont typeface="Times New Roman" pitchFamily="18" charset="0"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Presupuesto</a:t>
            </a:r>
          </a:p>
        </p:txBody>
      </p:sp>
      <p:sp>
        <p:nvSpPr>
          <p:cNvPr id="9" name="8 Rectángulo redondeado"/>
          <p:cNvSpPr/>
          <p:nvPr/>
        </p:nvSpPr>
        <p:spPr>
          <a:xfrm>
            <a:off x="971600" y="4515390"/>
            <a:ext cx="7200800" cy="1073850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341313" algn="ctr"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s-CL" b="1" dirty="0" smtClean="0">
              <a:latin typeface="+mj-lt"/>
              <a:cs typeface="Arial" pitchFamily="34" charset="0"/>
            </a:endParaRPr>
          </a:p>
          <a:p>
            <a:pPr indent="-341313" algn="ctr"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CL" b="1" dirty="0" smtClean="0">
                <a:latin typeface="+mj-lt"/>
                <a:cs typeface="Arial" pitchFamily="34" charset="0"/>
              </a:rPr>
              <a:t>	Gastos en Farmacia 2013 </a:t>
            </a:r>
            <a:r>
              <a:rPr lang="es-CL" b="1" dirty="0" smtClean="0">
                <a:latin typeface="+mj-lt"/>
                <a:cs typeface="Arial" pitchFamily="34" charset="0"/>
                <a:sym typeface="Wingdings" pitchFamily="2" charset="2"/>
              </a:rPr>
              <a:t> $229.254.016 </a:t>
            </a:r>
            <a:endParaRPr lang="es-CL" b="1" dirty="0" smtClean="0">
              <a:latin typeface="+mj-lt"/>
              <a:cs typeface="Arial" pitchFamily="34" charset="0"/>
            </a:endParaRPr>
          </a:p>
          <a:p>
            <a:pPr algn="ctr"/>
            <a:endParaRPr lang="es-ES" b="1" dirty="0">
              <a:latin typeface="+mj-lt"/>
            </a:endParaRPr>
          </a:p>
        </p:txBody>
      </p:sp>
      <p:sp>
        <p:nvSpPr>
          <p:cNvPr id="10" name="9 Rectángulo redondeado"/>
          <p:cNvSpPr/>
          <p:nvPr/>
        </p:nvSpPr>
        <p:spPr>
          <a:xfrm>
            <a:off x="1000100" y="2712910"/>
            <a:ext cx="7215238" cy="1004122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smtClean="0">
                <a:latin typeface="+mj-lt"/>
                <a:cs typeface="Arial" pitchFamily="34" charset="0"/>
              </a:rPr>
              <a:t>	</a:t>
            </a:r>
          </a:p>
          <a:p>
            <a:pPr algn="ctr"/>
            <a:r>
              <a:rPr lang="es-CL" b="1" dirty="0" smtClean="0">
                <a:latin typeface="+mj-lt"/>
                <a:cs typeface="Arial" pitchFamily="34" charset="0"/>
              </a:rPr>
              <a:t>Presupuesto otorgado 2013 </a:t>
            </a:r>
            <a:r>
              <a:rPr lang="es-CL" b="1" dirty="0" smtClean="0">
                <a:latin typeface="+mj-lt"/>
                <a:cs typeface="Arial" pitchFamily="34" charset="0"/>
                <a:sym typeface="Wingdings" pitchFamily="2" charset="2"/>
              </a:rPr>
              <a:t> $197.000.000</a:t>
            </a:r>
            <a:endParaRPr lang="es-CL" b="1" dirty="0" smtClean="0">
              <a:latin typeface="+mj-lt"/>
              <a:cs typeface="Arial" pitchFamily="34" charset="0"/>
            </a:endParaRPr>
          </a:p>
          <a:p>
            <a:pPr algn="ctr"/>
            <a:endParaRPr lang="es-ES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941642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10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48072" y="4406900"/>
            <a:ext cx="7772400" cy="1362075"/>
          </a:xfrm>
        </p:spPr>
        <p:txBody>
          <a:bodyPr/>
          <a:lstStyle/>
          <a:p>
            <a:r>
              <a:rPr lang="es-ES" dirty="0" smtClean="0">
                <a:latin typeface="Cooper Black" pitchFamily="18" charset="0"/>
              </a:rPr>
              <a:t>Área Administrativa</a:t>
            </a:r>
            <a:endParaRPr lang="es-ES" dirty="0">
              <a:latin typeface="Cooper Black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lum bright="30000" contrast="-10000"/>
          </a:blip>
          <a:srcRect l="50024"/>
          <a:stretch>
            <a:fillRect/>
          </a:stretch>
        </p:blipFill>
        <p:spPr bwMode="auto">
          <a:xfrm>
            <a:off x="0" y="72008"/>
            <a:ext cx="1043608" cy="666936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50774879"/>
      </p:ext>
    </p:extLst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28625" y="1714500"/>
            <a:ext cx="7772400" cy="1362075"/>
          </a:xfrm>
        </p:spPr>
        <p:txBody>
          <a:bodyPr/>
          <a:lstStyle/>
          <a:p>
            <a:pPr>
              <a:defRPr/>
            </a:pPr>
            <a:r>
              <a:rPr lang="es-CL" dirty="0" smtClean="0"/>
              <a:t>GESTIÓN RECURSO HUMANO</a:t>
            </a:r>
            <a:endParaRPr lang="es-CL" dirty="0"/>
          </a:p>
        </p:txBody>
      </p:sp>
      <p:pic>
        <p:nvPicPr>
          <p:cNvPr id="29699" name="Picture 2" descr="http://sohumanmx.files.wordpress.com/2011/07/headermult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25" y="2714625"/>
            <a:ext cx="5400675" cy="386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smtClean="0"/>
              <a:t>Dotación Personal Planta/Contrata 2013</a:t>
            </a:r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</p:nvPr>
        </p:nvGraphicFramePr>
        <p:xfrm>
          <a:off x="1785938" y="714375"/>
          <a:ext cx="4572031" cy="3758580"/>
        </p:xfrm>
        <a:graphic>
          <a:graphicData uri="http://schemas.openxmlformats.org/drawingml/2006/table">
            <a:tbl>
              <a:tblPr/>
              <a:tblGrid>
                <a:gridCol w="3014768"/>
                <a:gridCol w="1557263"/>
              </a:tblGrid>
              <a:tr h="835240">
                <a:tc>
                  <a:txBody>
                    <a:bodyPr/>
                    <a:lstStyle/>
                    <a:p>
                      <a:r>
                        <a:rPr lang="es-CL" b="1" dirty="0">
                          <a:solidFill>
                            <a:srgbClr val="002060"/>
                          </a:solidFill>
                          <a:latin typeface="arial"/>
                        </a:rPr>
                        <a:t>Funcionarios Contrata/Planta</a:t>
                      </a:r>
                      <a:endParaRPr lang="es-CL" dirty="0">
                        <a:latin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b="1">
                          <a:solidFill>
                            <a:srgbClr val="002060"/>
                          </a:solidFill>
                          <a:latin typeface="arial"/>
                        </a:rPr>
                        <a:t>Cantidad</a:t>
                      </a:r>
                      <a:endParaRPr lang="es-CL">
                        <a:latin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7620">
                <a:tc>
                  <a:txBody>
                    <a:bodyPr/>
                    <a:lstStyle/>
                    <a:p>
                      <a:r>
                        <a:rPr lang="es-CL">
                          <a:solidFill>
                            <a:srgbClr val="002060"/>
                          </a:solidFill>
                          <a:latin typeface="arial"/>
                        </a:rPr>
                        <a:t>Médicos</a:t>
                      </a:r>
                      <a:endParaRPr lang="es-CL">
                        <a:latin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dirty="0">
                          <a:solidFill>
                            <a:srgbClr val="002060"/>
                          </a:solidFill>
                          <a:latin typeface="arial"/>
                        </a:rPr>
                        <a:t>8</a:t>
                      </a:r>
                      <a:endParaRPr lang="es-CL" dirty="0">
                        <a:latin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7620">
                <a:tc>
                  <a:txBody>
                    <a:bodyPr/>
                    <a:lstStyle/>
                    <a:p>
                      <a:r>
                        <a:rPr lang="es-CL">
                          <a:solidFill>
                            <a:srgbClr val="002060"/>
                          </a:solidFill>
                          <a:latin typeface="arial"/>
                        </a:rPr>
                        <a:t>Odontólogo</a:t>
                      </a:r>
                      <a:endParaRPr lang="es-CL">
                        <a:latin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>
                          <a:solidFill>
                            <a:srgbClr val="002060"/>
                          </a:solidFill>
                          <a:latin typeface="arial"/>
                        </a:rPr>
                        <a:t>2</a:t>
                      </a:r>
                      <a:endParaRPr lang="es-CL">
                        <a:latin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7620">
                <a:tc>
                  <a:txBody>
                    <a:bodyPr/>
                    <a:lstStyle/>
                    <a:p>
                      <a:r>
                        <a:rPr lang="es-CL">
                          <a:solidFill>
                            <a:srgbClr val="002060"/>
                          </a:solidFill>
                          <a:latin typeface="arial"/>
                        </a:rPr>
                        <a:t>Profesionales</a:t>
                      </a:r>
                      <a:endParaRPr lang="es-CL">
                        <a:latin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>
                          <a:solidFill>
                            <a:srgbClr val="002060"/>
                          </a:solidFill>
                          <a:latin typeface="arial"/>
                        </a:rPr>
                        <a:t>15</a:t>
                      </a:r>
                      <a:endParaRPr lang="es-CL">
                        <a:latin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7620">
                <a:tc>
                  <a:txBody>
                    <a:bodyPr/>
                    <a:lstStyle/>
                    <a:p>
                      <a:r>
                        <a:rPr lang="es-CL">
                          <a:solidFill>
                            <a:srgbClr val="002060"/>
                          </a:solidFill>
                          <a:latin typeface="arial"/>
                        </a:rPr>
                        <a:t>Técnico</a:t>
                      </a:r>
                      <a:endParaRPr lang="es-CL">
                        <a:latin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>
                          <a:solidFill>
                            <a:srgbClr val="002060"/>
                          </a:solidFill>
                          <a:latin typeface="arial"/>
                        </a:rPr>
                        <a:t>34</a:t>
                      </a:r>
                      <a:endParaRPr lang="es-CL">
                        <a:latin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7620">
                <a:tc>
                  <a:txBody>
                    <a:bodyPr/>
                    <a:lstStyle/>
                    <a:p>
                      <a:r>
                        <a:rPr lang="es-CL">
                          <a:solidFill>
                            <a:srgbClr val="002060"/>
                          </a:solidFill>
                          <a:latin typeface="arial"/>
                        </a:rPr>
                        <a:t>Administrativo</a:t>
                      </a:r>
                      <a:endParaRPr lang="es-CL">
                        <a:latin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>
                          <a:solidFill>
                            <a:srgbClr val="002060"/>
                          </a:solidFill>
                          <a:latin typeface="arial"/>
                        </a:rPr>
                        <a:t>14</a:t>
                      </a:r>
                      <a:endParaRPr lang="es-CL">
                        <a:latin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7620">
                <a:tc>
                  <a:txBody>
                    <a:bodyPr/>
                    <a:lstStyle/>
                    <a:p>
                      <a:r>
                        <a:rPr lang="es-CL">
                          <a:solidFill>
                            <a:srgbClr val="002060"/>
                          </a:solidFill>
                          <a:latin typeface="arial"/>
                        </a:rPr>
                        <a:t>Auxiliar</a:t>
                      </a:r>
                      <a:endParaRPr lang="es-CL">
                        <a:latin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>
                          <a:solidFill>
                            <a:srgbClr val="002060"/>
                          </a:solidFill>
                          <a:latin typeface="arial"/>
                        </a:rPr>
                        <a:t>22</a:t>
                      </a:r>
                      <a:endParaRPr lang="es-CL">
                        <a:latin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7620">
                <a:tc>
                  <a:txBody>
                    <a:bodyPr/>
                    <a:lstStyle/>
                    <a:p>
                      <a:r>
                        <a:rPr lang="es-CL" b="1" dirty="0">
                          <a:solidFill>
                            <a:srgbClr val="002060"/>
                          </a:solidFill>
                          <a:latin typeface="arial"/>
                        </a:rPr>
                        <a:t>Total Funcionarios</a:t>
                      </a:r>
                      <a:endParaRPr lang="es-CL" b="1" dirty="0">
                        <a:latin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b="1" dirty="0">
                          <a:solidFill>
                            <a:srgbClr val="002060"/>
                          </a:solidFill>
                          <a:latin typeface="arial"/>
                        </a:rPr>
                        <a:t>95</a:t>
                      </a:r>
                      <a:endParaRPr lang="es-CL" b="1" dirty="0">
                        <a:latin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30752" name="Picture 2" descr="http://revista.sansanos.cl/wp-content/uploads/2012/08/acontra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3" y="4460875"/>
            <a:ext cx="3524250" cy="239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Título"/>
          <p:cNvSpPr>
            <a:spLocks noGrp="1"/>
          </p:cNvSpPr>
          <p:nvPr>
            <p:ph type="title"/>
          </p:nvPr>
        </p:nvSpPr>
        <p:spPr>
          <a:xfrm>
            <a:off x="152400" y="71438"/>
            <a:ext cx="8159750" cy="1138237"/>
          </a:xfrm>
        </p:spPr>
        <p:txBody>
          <a:bodyPr/>
          <a:lstStyle/>
          <a:p>
            <a:r>
              <a:rPr lang="es-CL" b="1" smtClean="0"/>
              <a:t>Dotación a Honorarios 2013</a:t>
            </a:r>
          </a:p>
        </p:txBody>
      </p:sp>
      <p:graphicFrame>
        <p:nvGraphicFramePr>
          <p:cNvPr id="4" name="3 Tabla"/>
          <p:cNvGraphicFramePr>
            <a:graphicFrameLocks noGrp="1"/>
          </p:cNvGraphicFramePr>
          <p:nvPr/>
        </p:nvGraphicFramePr>
        <p:xfrm>
          <a:off x="2000250" y="1000125"/>
          <a:ext cx="3803666" cy="3117546"/>
        </p:xfrm>
        <a:graphic>
          <a:graphicData uri="http://schemas.openxmlformats.org/drawingml/2006/table">
            <a:tbl>
              <a:tblPr/>
              <a:tblGrid>
                <a:gridCol w="2500330"/>
                <a:gridCol w="1303336"/>
              </a:tblGrid>
              <a:tr h="479622"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9434">
                <a:tc>
                  <a:txBody>
                    <a:bodyPr/>
                    <a:lstStyle/>
                    <a:p>
                      <a:r>
                        <a:rPr lang="es-CL" b="1">
                          <a:solidFill>
                            <a:srgbClr val="002060"/>
                          </a:solidFill>
                          <a:latin typeface="arial"/>
                        </a:rPr>
                        <a:t>Honorarios</a:t>
                      </a:r>
                      <a:endParaRPr lang="es-CL">
                        <a:latin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b="1" dirty="0">
                          <a:solidFill>
                            <a:srgbClr val="002060"/>
                          </a:solidFill>
                          <a:latin typeface="arial"/>
                        </a:rPr>
                        <a:t>Cantidad</a:t>
                      </a:r>
                      <a:endParaRPr lang="es-CL" dirty="0">
                        <a:latin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9717">
                <a:tc>
                  <a:txBody>
                    <a:bodyPr/>
                    <a:lstStyle/>
                    <a:p>
                      <a:r>
                        <a:rPr lang="es-CL">
                          <a:solidFill>
                            <a:srgbClr val="002060"/>
                          </a:solidFill>
                          <a:latin typeface="arial"/>
                        </a:rPr>
                        <a:t>Administrativo</a:t>
                      </a:r>
                      <a:endParaRPr lang="es-CL">
                        <a:latin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>
                          <a:solidFill>
                            <a:srgbClr val="002060"/>
                          </a:solidFill>
                          <a:latin typeface="arial"/>
                        </a:rPr>
                        <a:t>3</a:t>
                      </a:r>
                      <a:endParaRPr lang="es-CL">
                        <a:latin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9717">
                <a:tc>
                  <a:txBody>
                    <a:bodyPr/>
                    <a:lstStyle/>
                    <a:p>
                      <a:r>
                        <a:rPr lang="es-CL">
                          <a:solidFill>
                            <a:srgbClr val="002060"/>
                          </a:solidFill>
                          <a:latin typeface="arial"/>
                        </a:rPr>
                        <a:t>Informático</a:t>
                      </a:r>
                      <a:endParaRPr lang="es-CL">
                        <a:latin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>
                          <a:solidFill>
                            <a:srgbClr val="002060"/>
                          </a:solidFill>
                          <a:latin typeface="arial"/>
                        </a:rPr>
                        <a:t>1</a:t>
                      </a:r>
                      <a:endParaRPr lang="es-CL">
                        <a:latin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9717">
                <a:tc>
                  <a:txBody>
                    <a:bodyPr/>
                    <a:lstStyle/>
                    <a:p>
                      <a:r>
                        <a:rPr lang="es-CL">
                          <a:solidFill>
                            <a:srgbClr val="002060"/>
                          </a:solidFill>
                          <a:latin typeface="arial"/>
                        </a:rPr>
                        <a:t>Programa APS</a:t>
                      </a:r>
                      <a:endParaRPr lang="es-CL">
                        <a:latin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>
                          <a:solidFill>
                            <a:srgbClr val="002060"/>
                          </a:solidFill>
                          <a:latin typeface="arial"/>
                        </a:rPr>
                        <a:t>11</a:t>
                      </a:r>
                      <a:endParaRPr lang="es-CL">
                        <a:latin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9717">
                <a:tc>
                  <a:txBody>
                    <a:bodyPr/>
                    <a:lstStyle/>
                    <a:p>
                      <a:r>
                        <a:rPr lang="es-CL" b="1" dirty="0">
                          <a:solidFill>
                            <a:srgbClr val="002060"/>
                          </a:solidFill>
                          <a:latin typeface="arial"/>
                        </a:rPr>
                        <a:t>Total</a:t>
                      </a:r>
                      <a:endParaRPr lang="es-CL" b="1" dirty="0">
                        <a:latin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b="1" dirty="0">
                          <a:solidFill>
                            <a:srgbClr val="002060"/>
                          </a:solidFill>
                          <a:latin typeface="arial"/>
                        </a:rPr>
                        <a:t>15</a:t>
                      </a:r>
                      <a:endParaRPr lang="es-CL" b="1" dirty="0">
                        <a:latin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9622">
                <a:tc>
                  <a:txBody>
                    <a:bodyPr/>
                    <a:lstStyle/>
                    <a:p>
                      <a:endParaRPr lang="es-CL">
                        <a:latin typeface="arial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>
                    <a:lnL>
                      <a:noFill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31777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n-GB"/>
              <a:t/>
            </a:r>
            <a:br>
              <a:rPr lang="en-GB"/>
            </a:br>
            <a:endParaRPr lang="en-GB"/>
          </a:p>
        </p:txBody>
      </p:sp>
      <p:sp>
        <p:nvSpPr>
          <p:cNvPr id="31778" name="AutoShape 3" descr="data:image/jpeg;base64,/9j/4AAQSkZJRgABAQAAAQABAAD/2wCEAAkGBxQTEhUUExQWFRUXGBgaFxcYGBsfHxggGBweFx4bFxkdHSggHB8nHR8cIjIhJSkrLi4uHR8zODMsNygtLisBCgoKDg0OGxAQGzEkICQsMDQvLCwsOC8vLCwsLCwsLyw0LC8sLCwsLCwsLCwsLywsLCwsLCwsLCwsLCwsLCwsLP/AABEIAKEBOAMBEQACEQEDEQH/xAAcAAABBAMBAAAAAAAAAAAAAAAABQYHCAEDBAL/xABOEAACAQIEAgYFBgoHBwQDAAABAgMAEQQFEiEGMQcTQVFhcRQigZGhIzJCUsHRCFNUYnKCkqKx0hYXM0OywvAVg5Ojs+HiJDRkcyU1Y//EABsBAQACAwEBAAAAAAAAAAAAAAAEBQECAwYH/8QAOREAAgIBAQUECAUEAQUAAAAAAAECAxEEBRIhMVETQWGRFBUyUnGhseEigcHR8CMzQvFiBjRDU4L/2gAMAwEAAhEDEQA/AJxoAoAoAoAoAoAoAoAoAoAoAoAoAoAoBn9LUMrZViRC5RwqtsbFgrBmUEb7qDsOfLtoBN6DHmOWKZ5WkZnZkDklkTZVG+9iQxHZY7UBIVAFAFAFAFAFAFAFAFAFAFAFAFAFAFAFAFAFAFAFAFAFAFAFAFAFAasVLoRmAvpUm3fYXtQFUcx6Tczln670qSM/RSM6YwO7Rybza5oCyXR/nEmLy/DzylGkdPWKHYkEqbjsbbcdhvQDhoAoAoAoAoAoAoAoCsHHHFcjZ40/WP1WHxIRBc6VERCuFHLezX79VAY4b4kvnOXujaVVMJhyRcA/JLG4sLbdYW25cjQEz9M2dSYXK5Xhdo5HZIw6mxXUbmx7DpBF+YvQEW9C3GUkWKk9MxMxwxSxaQs8cbsw0F3JIiv6wvsD28qAsPBOrqGRlZTyZSCD5EbGgNlAcGe5muFw02IcFlijZyBzOkXsPOgK+zdOmYGUOEgWMHeMKTqHcXJvfxFvKgLEZZjBNDHKosJERwD2BwGsffQHTQBQBQBQEc9LXSHNlZgWGFHMoc65L6RoIBAAIudwee23fQG3ol6QXzRJlmiWOWHQSUvpYPqtYEkggqe086AkGgCgCgCgCgCgCgCgCgCgCgCgCgNGNxccSF5XSNBzZ2CqPMnagKx5vwKr4xHwptl86yTRSMw1LFCLyjSbNqG+lSNwVudmsBK/RnxvlaYeHBRYnSyAheuQRlizE8x6mq5t8658aAkygCgCgCgCgCgCgOTNsQY4JXUXZI3ZQO0hSQPfQFXuK8u6jKcv1AGWeXFzO2oNexjjB1gkEEAHY0A0srmdJo5IwWdHV1AF90Or7KAnnp5z9TgMGFsy4iRZdDX9ZEUNbsK7soNrHxoCO+FuI52YZfl3UwLiSULTpGzNdnIV5NB1DSdAup8LX2AmPon4JxeWJKmIxCSI9isSaiqN2sGYC1xzAG+3dQEg0BwZ7hUlw8sMjBVlRoiTbbrBoFr7E3Ow76AqLkXDkmJxyYNSFZpCjNbZQpszW25AHba+w7aAuJhYBGiIvJFCjlyUWGwAHuoDbQBQBQBQEEfhDYvBvLHGzSjFRRkgIilCHYECRywIsAxGkH53ZQCj+D1mGCSJ4EkPpkpLyKyEXVNgqNurAAlrXB9ZtrCgJmoAoAoAoAoAoAoAoAoAoAoAoAoCtHT5ncsuZNhy5MUCppQcgzIGYkdrb2v3UAgYDifThcLEzf8At55tS/WixCBW9oHWD9cUA0zQFv8Ao8z4Y3L8PPazFdLi97NGdDe8i48CKAcdAFAFAFAFAFAeZEuCO8Ee+gIF6dMgXC4HLUU36kSRXAsGuFYtpubXIJtewvagGN0W5d12aQwNdda4hTbYi8Eo522oB09M8LCeGKUl1wmCiRmHJpZNSjyvp1WPMIaAQOhbBrJnGGDkDTrcD6xRGIA9u/soC1dANvpHzJsPlmLlR9DrEQrA2ILEICD2G528bUBWjhHHz4jMsEJZ5ZD6TDYu5exDix9YmgJF4ozMeh5ziInKs+MXDA6VBsmjXpIUEaiHPM7W7RegG1wF0pY2HFQJicS0uGLBJBIQbK22syEavVvfc8gaAs3QBQBQBQFVumxAM4xFpOsuIyfzPUA0Hyt8aAOhiUx5vhCy7P1ignxR1uO/fagLU0AUAUAUAUAUAUAUAUAUAUAUAUBUzOcG2Y5hmUqMNMYxM+o73SI2UDzGkUAz6Ac/AGQJjZp4nv6uFnkSx+mi+qT3i55UBL/4OObF8HPhyf7GQMv6Mo5ftKx9tAS7QBQBQGGNhc0BVPi7pKx2KxEjR4mWKHUwiSNilkB9W+kglrWJJPMnkNqAf3QHxniZ55MHiJGmXqzKjyMWZSrKCuo7kHVfc7W250BN9AQ5+Eof/TYTb+9ff9X/AF7qAbXA2X6OJwoFhH1jW8DAR/moDj6TsvxqxYqfErpSXMBp7yEjdY7G26hNgfOgEboYnCZxhbgG5kXfs1RuAR3G/wBtAWtoCMvwg8d1eV6LX62aNPIKGkv70A9tAQv0SoDm+DDcusJ9oViPjagFnNmP+y8yjAJMeaBn8AwkS5/WUD20AxBlz9QcRt1YkEXjqKl+XdYUBaLoezp8VlcDSA6o7xaj9MR7BvHawJ7waAetAFANfjziT0WOOKMj0nFOIoBa+ksQGlIG5VAb+du+gK09IuRehZhNB1jS20sZHN2cuocs3jcmgFToxeR8ZgmLKI8PiUQFjYj0jUQBtuCyEDxcd9AWqoAoAoAoAoAoAoAoAoAoAoAoDnzCXTFIw5qjH3AmgKpcISmPAZrIOZghi9k0yg/ug0A0aAffQpiNOaxoeU0c0R9sZYfFQPbQDy/B6wk0ONx0MiFdCKsm49V1cgKd/wBP3UBO1AFAFAYIoCpXSdws2X46SOwEUhMkNuQRmNl815ewd9ASz0BcHNh4TjpCL4hAI1HNU1Eksb29aym3YB7KAl2gIm/CNw5bA4dgCSMSF2H1kf7QKATeDcKy8UT61KkYcN6wtzjiW/vvQC3+ELgZJMtV0A0QzI8hvyBBiFh2+s4oCGOjLCy/7VwGgWLSq4vtdFLayPYrjzFAW3oCEvwlsaQmDhHItLIf1Qqj/E1ARl0ZZlh8NmME+KcpFHrYkKWudJVRZQTzN+XZQCxheK8JE+cLIrYiHGs3VBBp+m8iOS4uhXUD807jlagGdlsDSq8QlVAAZAjkgOyKbhdiNem9r2vyvewoCeOCeJWwcOHwzKghjFnKqdW9yzfOtfUSeVUkdqS7T8S/D88FzLZsdzg/xfLI8n4/wQOzs3iFO3vsanPX0rr5ENaC59PMdCMCARyO4qaQjjxGVQvMkzxq0sYIRyN1B52oCs3Tl/8AucR+jD/0koBa6JuBjjMJJiEk0SpioTGb7KYBrLWsbn17C/caAsYKAKAKAS+KM6XB4SbEsuoRIW03tqPILextckC9jagK+R9N2ZCZpPkmjJ2hKDSovyDCzXt2knyoCxORZmuKw8OIQELLGrgHmNQvY+I5UB3UAUAUAUAUAUBrnhDqyMLqwII7wRYj3UBAmU8GL/sPNHKmJhPI6tudceFGpFFza2oyAnncb3tQEN0A6OjBQc2wV2K/LKbjw3A8idj4E0BOGQY3LsDjMS6zgmQXdwrHW7TTSn5oIOlXVdXaAO6uy09j7jg9TUnjI5Tx/gPx/wC5J/LWfR7Ohj0qrqY/rAy/8f8A8uT+Wno9nQelVdRw4TErLGkiG6Oqsp7wwuDY78jXFrDwd001lDD6V+kYZYixQhXxUguA3KNeWtgNzc7AbcieyxwZIQl4nTMsSGzeSULpCJLCFHVbk+tFpIZbm5tZvPlQDuh6UTlTRYLDFMZhYEVXkY7ux9Z+pddggvpGoMdjudqA88SZlLiZWxDrIita11YqosAACRy+01RXKc5Oconm9QrLJuc4iHj8Ikir1hNlIII7/EWrnVZKEnu95xotnXJ7i5o84jLFZhIyvqFiGCsDt7NxXWMrYx3UuB2jK6EXBLg+4lLphmOHyBYT6xf0aInl8y0l7f7u1vGrqEd2KXgehrjuwUeiGbwHljQ8Q4aGQbwYVNPgThgzfvO/tNbG5YOgIN/CLMDvhAH1TKzo6IykqpCt6yfODHa19udARHxTlXouLmgGvTG5VTIulmA2DW7jzHhagEqgHFwHkeIxWLjXDJrKMrObiyLqCljcjleudtfaQcep0qn2c1LoTl/V1ivx0Pub7qqvVb6lp6zj0HfDwhhDGiyYeJnCqGZV06iBYna3M1YrTV4ScUV71NmW02L6rYADkOVSCOZoCrfToP8A8xP4rD/01FAKnRrxvPg8GYohFp6xmOpWJuQvcw7AK4WWSi8IuNBoqLqt6bec93+h2L0n4w8hB+w389c3dNE+OydNLk35/YP6zMb3QfsN/PWO3mbep9N4+f2HrwJxj6YDHLpWdbmy7B171BJ3HIi/ce3btVbvcHzKnaGz/R3vQ4xfyYqcbZQ2LwGJw6W1yRsEvy1D1luewXA3rsVhT3GYV4pHjkUq6MVZTzBU2IPtoC23Rlg2iyrBo/PqVbt21/KAG/aAwB8b0A56AKAKAKAKAKAKAa3HWHSHKccEUKphxDWH1pdTMfazE+2gK39GeUDF49IDykixCm/jC9j7GsfZQDfy9tEyE7WcX8N963reJr4nO1Zg/gShw1kkuPkaPDtGCi6mLlgAL22sp38KsbLlBFVVQ5vAjjEqLhmBINth3VuprvObjxF7hXhuXMGdYWRUS2t3vYar2VR9I7HusPZXO29QR2p08rGOvEdHuZkhRjlZBYXaSYFQPqpYjYchcVHWoj7vyJL0s8+182Q1xH1mPx+LljLSL1jHWx5IG6tLnutpAA+yocpKKyyzppndNQhzG0RWTkYoC5UWXR4jAxwtrEbwxjnZgNKkXNuewrWUVJYZrOCnFxfIRcDwXg8DIuIBlZlJ0hmDC7AjlYb2vUG56fRx7WZxp0VcZ5iuItniOEc9QHeQPvqMtu6VvHHy+5N7GQzenTEwf7PjSRrM80RjFvnWPrX8NBPwq1dsU0uqz+S/2c8CHPn8LcU4crG6WhMLMbeuWRmUqB2WIF79nLbfjVrK7KVdHOG8ePPH1MuLTwTNUo1Kj9KrXzfGf/aR7gBQDcxmOklIMsjyFVCguxYhRyUE9gvyoD16MOp6y51dZpt2W03vfvvW2693eM44ZHz0KcSRYLFyvMHKvCV9QAkHWp3uRtzrMIObwglkmV+lXBD6E58kX7Xrp6PM27Nj2wmJWRFkQ6kdQykdoYXB91cWsPDNDbWAFAVo6XcN6Rn7wrzYQp7TGD9tAJXRtlGIxXXJh4+s0aCfWUW1ah9IjurhbW5YwW+zNZChSU3zwO7H8JY6FS8mGbSBclWRrAcyQrE28a4ulotq9pUze6n+gis21ckT233C83DmPw0fpfV9WsS9b1gkjuoUar21XO30e29u2uyplzRV2bS08k4S4rvWGZzfp8kMenDYYLIVF5JGuA1tysYHK97XbzFTEeYljL3eR055whhsdmuEIjsMRh/SZx1zBpB6gDKCrAc+VxfS3zbAsMCZl3TdLhpJI+oWbDLIwgGsq6Rg2RdRDarKO0X350BMXA3FkWZYUYiNSnrFHQkEow3tcc7gg38aAcNAFAFAFAFAFAIPHuFMuW4xFF2OHlsO8hSQPeKArn0Jzac5w353Wr74noBE4sgOGzPEra3V4mQqD3Byy+wi3voC4GFVQo0gAEA7C3OgPD4CIm5jQnvKj7qzlmMIanGvGCYNTDAFM5HIAWiv2sO1u5fadufC23d4LmWuz9nO978+Efr/ADqRc/EWMII9Kn3v/eN2+2ovaS6noJaOhrG4vIYWRTthpnhkuA9gTfY2uVPiD/GpFn44ZiUmhfompddq59/0/JiHjSDI5HLU1vfXePJFXe07JNdX9Tt4XwYmxmFiYXWSeFCO8O6qfgaycizAmxzMSI5QfElR7iQLV5JU7RnPfzLPxwvJvBJzBGmXEyPbrWJI7L3A8rbVVanUW2y/qScsfzu4fmdIpLkaHjdvVSPrDzI8u21NPRO6W7DLfgG0uYh8aZHJmGH6p20OjgoWu2m11I8Nv4Cpun11mlvzY3LGU03y8/gaSgpLgaI+DBKITMDLi47WmiLRsSttJJB5qFG+24J2ua6afW3O5w0vBPlHg8d7DgsZkPCc48fPSQ/otf8Awk10u0+0W8ycvyf7MwnAr90nYOWPMp+uRlZyrjUPnBlBuD277X7wa9Pp1NVRU+eFn4keWM8Bq12MC1jcOVwqeJBt5gmpM44qR0axE9cMR3MhvbYD3k/dTTLmKxwLGfrGpeGdCdui3O1nwaxAEPhwkbb31C2zDzsdvA1Bvhuyz1OU1hjnx+YxQgGWRIwTYFmAv5XqNOcYe08HGdkILMngTs44gjXCzSwSxSMiMygMGBIHKwNaTujuOUWjlZqI9m5QknhFcszzWQZxHi76pXdXO2wO6AW+qFA27qjV6mc6JWPCaIlOrsnppWPCaF/oVzCPB5pPEz2jeK2tnVVUrZvXva55qLHt5d3eq9OtTnwySadQpVRsswsjmx/SFipDIhEXVnUttBsym456t7iq2zX2JtLGCqntS6E8xa8BAyr0XrV9IgBiJswV5AQD2j197d1a1ax7341wJtP/AFLq99do1j4IkXpdxKrkeIMRBRlhVCDsVaRBse0aau001lFipKX4l3lWayZJ8yrGBc7ypeWvKokHtSRx/hoCBXUgkHmNjQE4/g0Yg2xsd/VHUsB4nrAT8BQE4UAUAUAUAUAUBhlBBB3B50BU7hSH0TPYYrn5LG9T4/2hi3oDs6ccH1ecTnskWJx7UCn95TQFmMjnD4aBxuGijYfrKDQDc6SOLWwMaLGLSTB9Lm1kC6bmx5t6wsOXfyseVs3FYRY7O0kb5tz5LHDr9uBCr44MxJYsxJJJNySeZJvuaibrPUqSisJYR71bXrXBvlYyInEyxvEWJ9ZfmnzNrHwrvTvKRVbVhXOlzfNcn+gz6lnlzrynHGCeKZRdopEkA7yjBh/CgLn4PFJPCkiHVHKgZT3q4uPgaw1lYA2s04cw0EZkeSZVFuRB5mwA9XvqpexaHyb+X7GbdV2UXKXI4skzjBQyXXr9TWTU4WwuR2A99qlaXZ9Wne9HOfEhetK5tRw/L7i3iuE4ndn1yKWJJAItc7m1xUe3ZFNk3LLWf50LBWtLBuyzhuOGQSK0hYX+cRbfbsFdNNs2qie/FvP88BKxtYFqrE5ibnmQ4fGIExMKSqDddQvpPep5igKg55lnVYyfDKdXVzyRA2tfS5QG3ZyrLeWCRulngNcvwkUiztJqlVNJUC3qM17g/m/Guk7XJYNnLKGHw5sshJt834Xrrp+82gToehtPyuT/AIY/mrX0h9DG+OTgLg5suM95hKJdFvV0ldGrn6xv86udlm/gxKWTl6UcmxGIjh9HTWUZtQBF7MBY2J35VX6ymVkVhFdr6JWxW6s4GLhuAMxfcxhO7U6C/sBJ99QY6Gx9xXR2dY+4b2KyX0eVlmiEcw+de1zftBB5HvFcLu1h+B5x0It7uh/Tk3hd3cc+FwUcQPVgLfmb3PtJJNc522WP8fE52X22tb7z/PAUI8pxRi64Ru0O5MgW6gLsSbcgLG/lXRUScN5R4HVaaThvqPA0Bx3io+GRN1idxnn0voS4TVeJpQ9u7SDsO4Em9u8eJva7OnLjF8i72TZN70HyRH9Whck28ZYc4LN8kY/Rhw0LH9BzG3wagGJ0s8NtgsxmGk9VKxlia2xDnUVB/NYlfK3fQCh0FZq0ObRoD6s6vG48lMim3fqUDyJoC0NAFAFAFAFARb0gdIPzsPg38JJlPvWI/wAW93eLHTaX/KfkSaqu+RHb5tiDznnP+9f+apu5HovI74XQbXD8qnN4HkfSoxKSOzEn5jB2ueZOx9tU9sd61qKIUlmWEdnSjjmxOKfEFy6l5EjJ2tGHYxgCwsNJ8+/eu2ppUIxaXx+JvbDdSZ25VmGJ6mFIZZtRVEQLIwAJAUAesAB8BUyKiqk8Ll0OywoJ4J+fPcDGka4jEYdpEQA3dXYGwB23O5FVnYTlxUX5EeKn/jkbPSDDNiYoGwCdbh2DlzEF3IKhb8jt623fzqLfXJPdwWezbq6nJ2vjwxn5jXyDg7GPiIuswpEQdTIZNIGkEFgQTc3G1rHnXGNTyWOo2lV2ct2XHHDA7emfI4jlExQLF1RjcBFUBrME0mw5et7wKlYR5mU5S5vJWGsmoUBP3AvFGIgwGHjUqyqmxZbkXJNrgjYXsPAVnBT36+2FjiscH/O8UM14jnxEZjk0aSQSFW3zTqG9z2gVnBFt1ltkd2WMCOV3U9qkEeY3oR4ycXlDl/prif8A+f7J/mpgmesbvDy+46eD82kxETtJa6vYWFttIP2msMstFfO6Dcuv6IX6wTDnzDGpChkkNlFrmxPM2Gw8TXO22NUHOXJHSquVklGPMqacQk+dGQbxSY4vy+g0xfl+jSdkYQc3yRiNblPcXMk/p7zyHEYCFY2JIxCkgqRt1cgvvt21xo1lVzxB8fgdbtLZSsyXATuhM4BcJK2KhjklE50log5ACJaxIsN71tdrq9O92TfHoZo01tqzDl8SWhxnhu9/2DUb1pp+r8jt6uv8PMWsDjFlRZEN1a9ri3I25eYqbVZGyKnHkyHZXKuTjLmjoroaBQDV4q4Gix0oleR0YIEsumxAJa5uOe9R7dNGx5bIl+kjdLebEMdEsH5RL7l+6uPoMOrOPq2HVjuy3h2KHCeiAs0RV1JY7kSXLbgC3M1JhVGMNzuJcKYwr7Pu/cYmf9GMUUUsyTuFjRn0soJOkFragR/CuEdnRnNRUsZZAt2fGMXJPkRhxBlUUkJ0GQyLuoKqAe8E6r8vjarWvYk6cyUs8OWCLpdTVVPPHiMGGQqwZeakEG17EbjntUYvxYzzizGYx43xMxkaL+zOlRpuQdtKjtA50B6z3jDG4xdGJxDypcHSbAXHbYAC9AOroGy1Jc0WR3C9SjMi/XcgqAPJSzfq+dbKEnFyS4I1c4qSi3xZZytTYKAKAwzAAkmwHMnsoCIeP+PzNqw+Fa0XJ5Rzk7wncnj9Ly52en0u7+KfPoSq6scWR5U47msJMymRIZDGOcgjcqLbbsBpHvqO7uODm5nPg8GqkvoCse3ft8zWa6op72MMRilxwbcbhVkXS/IG/O3Kt7K4zWJG0oqS4ndknC+NniBwuGkeIXsx0gHvsXI1b/Vv3VG7aNa3U8HLfUeCNOJwOKibRJhpVfkAY33/AEdvW9lbrUZXcbdoT/0fZfJBl8Ecw0yAMzL9XWzOAfEAgGq26e9NsizeZZHFXI1I56fMaI8odD/fSxIPY3W/5KArFQBQEpcIxM+EiOqwAYAb9jEVkotU4xulkccS2AHO1ZILeWap4Cx+dYW+NDeEormeY8Mw+mf9edA5LoP/AIUb0PL3nY9YXcsBy7REAT5i/tqPqbuxrc2s4PQ7J0/aJJP2n5Y/0aouPHB9eJSPBiP4g1UR2vPPGHkz0EtlxxwkI/H3Hy+hvoiJ+be7dtwRy5C/M91dJ6r0tqlLdzzb8OPA0jpvRc3N5xyS8eBD3AeRSPMuIYaY0JIv9I2NtN+YB5n/AEOm0dVCNbqXFv5HPQaeUpqx8l8x18aZO+JhCx7srggEgDtB5+dVug1MabMy5NFhraJWwxHnkSuA8HiYHeOWEqhu2o94sLdxqTtK2m2KlCWWR9BXbXJxlHCHrVOWg4+HuKjh06t01ICSCDYi+5G+xF6s9HtB0x3GsruxzK/VaFWy308M7Z+PSf7OJbd7Nf4AC3vrvZteS9mHmzjDZcf8peQvcM596UrXXS6WuAbgg8iPcdqn6LWekJ5WGiHq9L2DWHlMW6mkMKAKA485wXXYeaG9usjdL92pSt/jW0Jbsk+hrOO9FrqV1x2ExEDNHLGVdextr+IPIg942r0Vdspx3o8TzNtMa5bsuAwcZi5AhgYaQJGkZbWuzADfwA5fpN3156xSUnvLDPS1uLgt15RwVobnpGsQdtt9wCPaDsfKgH7kEqC0kEckN9DbsCA45tERYhbi4B5d5q62dCW5JSXB/Mo9p2R7SLi+K+RPfA3FYxkel7CdB6w+sOWtR/Edh8xUHV6V0yyvZf8AME/R6tXRw/aX8yOmoZNCgGP0r4PGzYeOPBqzqzHrkUqCy22vci4vzA57VI084wllnSuSTyyJzwpmX5FL7h9jVN9KXVHftUdOD4CzOY6Rh+qB+nIyqB42uW9wrWWrXUw7USl0gZHNJlqQYdBI8Zi9UWFwgsbXIHsqHRZu2bzOMJYlkiT+iuZfkUv7P/ep3pS6o79qhR4f4Exs2IiTEYd4oC3yrmw9UesQPWvdradh21pZqluvDNZW8CfIYgqhVAVVAAA2AA2AA7qrSMe6AKAKAij8IbBTS4TDrDFJIFlLPoRm02QgFrDYbnc0BXQigMUBJ/AGI/8ASqljcM3Z2E3+2sootfH+q2OWaUKLmskFLJznMF8fh99Dbs2ZGYJ4/D76DcZJGX5Q2IypItWhnGsEjsMhkF/Zao+oq7WDgem2bLsYQb/mRLw3RwxPyk48lQn4k7e6oEdnPvl5ItpbQXdE4OI+G0wbIUlLawRpYC4tbe42t7KhbQ08aVHDzkl6HUStbyuQj1VliZgwHXSpGGClmCgncb+FSdKnKah17zhqHuwcuh355ws2E0M0qsGNhYFTcC/edvbUzWaaVMM5zki6XUK6WMYwJ9VRYGzDYZJHRJG0KWALW5f67+znXbT7vaJSeEzndncbissdGK6OB/dzkeDoD8QR/Cr2Wzvdl5r/AEU8doP/ACj5Ctwdw0+EMpd1bWFA03203538676TSultt8zhqtSrsYXIc9TCIFAFAFAQ50uoVxqM2yPCuk+KswYey494q52dYlBxfUo9qVtzUl0ILziXVPIfziPdt9lVuplvWyfiWmlju0xXgc8cLMCQLhRc+Fcowck2u47SnGLSb5mutTYenDOIHo6gnkWHxv8AbV9obI9ik+7J57aFb7dtd+Bdy/NTDIssb6XQ3B+w94PIipM3XOLjLkyJX2lclKPNE88JZ+uNw4mUWNyrjuYAE2PaNwfbXnr6uynu5yem093aw3sYFmuJ2CgCgCgCgCgEHNuJBE5jVNRFrkmw3F9tjeqnV7VVNjrjHLXPjj9yy02z3bBTcsJmrKuJutmWIxgFr2Ia9rAtyt4VjSbTlfYoOGM9+fDPQzqdAqq3NSzjwHHVuVgUAUAUBULjaKB8zxnUuBF1kzBuwkAuQPAyXUeYoCSPwbcrB9LnZQR8nGpNjvu7D/BQYyKXEGaB8TLq20SOgAWwARio5eVbHndS5zsee5teTNeRzRviYUZQ4aRQQwuDc9oPOg09f9WOepL8eAiUWEaAdwUD7K1PQKMV3GJMvibnFGfNFP2UDhF80dCqAAALAbADs8qGxmgG3xZwscYyMJRHoDCxTVe5B+sLcqianS9s084x4ErT6nsU1jORvHo3k/KF/YP81RPV0ve+X3JXrCPu/M78o4GGHkWaSYv1frBVS2433JJ+yutWh7OW/KWcHG/Xb0GlEbXE/FYxiKvU6NLalOu/MW3GmoGp13bLG7jHj9jzNP8A1FKmTar+f2NXDPDTYxXKyBNBAIKk3vfuPhWdNp3em08YL7Q7cjqYtuGMeOf0Fxejd+3EKPKMn/MKlerZe98vuTvWC935/YkMValWZoAoAoAoAoBJ4j4dgxqKk4JCtqUqbEHkd+493lXSu2VbzE521RsWJFO8zAE0oX5ut7eWo2rRvLybpYWES90O9HkONwMs2I6xdchRCrAeqoFzYgj5xI3+rW9drhnHec7KY2Yb7iJc6y5sPiJoG3aKR4ye/QxW/tteuZ1HT0dyYcavSYzJHqFwrlSLjmtjvy5Hn4VZ6ODnVJReGmVWtnGFsXJZTRPP9WOXkXCSf8Rqi+l29SX6HV0HDw/kcWDi6qEME1FvWNzc2HP2Vxssc3lnauuNaxEU60OgUAUAj51nywEKo1v2i+wHie/wqt1u0Y6d7qWZdOhO0uhlct58EJo4vP4r9/8A8ahLbb74fP7Ev1Svf+X3PEvFzfRiUebE/CwrWW25/wCMF+b+xmOyo98vkN/FztIzOx9ZudvdtVRZbKybnLmyzrrjXFQjyR6yWVYJRKVLsL6d7WuCCTsb7GpWm1kapb7jlrlxx+hHv0ztjuqWPyF+TjEgX6oft/8AjU/12+6Hz+xD9VLvn8vuOtTV+UxmgOTN2YQTFPnCN9Nu/SbfGgKT0BO34P2bQwYTEdbIELT7Ag9iL3DxrpCqc1mKONmorreJPBJK5Hl2LLSKkchJuxRmG53uwUjc8961lCUfaRzjXp7cuOH8DYmV4DBsH0xRN9Es12/V1En3VmMJS9lGXGil5eF8Tf8A0qwn49fc33Vv6PZ0HplHvG/CZ9h5GCJMjMeQvue3YHwrWVM4rLRvDU1TeIyWRSrmdgoDRjsSIo3kbkilj7BetZzUIuT7jSyarg5vuQwl6Sm7cOPZIf5aqPWz9z5/YovXj9z5/YJukfUpHo/MEH5Tv/Uo9q5XsfP7B7bysbnz+wwUSwsL28aqZPLKOUsvI4eFOJTghIBH1nWEE3a1rC22xqZpda6E1u5LDR7Qemi1u5z44HCekr/4/wDzP/Cpfrb/AIfP7E715/w+f2OvJOPRNOkTxCMObBtd9zyB2HPl5kV0o2krJqLjjPiddNtdW2KEo4z4949atC5CgCgCgCgPMjWBPcKAo+zXNzzNAXB6Psr9Gy3CRWsREpYfnONbfvE0BAHTvlXU5q7i+mdElHnbQ1vat/bQB0O8LLj5Z0aUxhFRtluWBJBsSdvca7039lnhzI9+nVuMvkWfVbADurgSDNAFAFAIfEGeCIaE3kP7nifHw/0avaG0FStyHtfT7lhotE7Xvz9n6jKdiSSTcnck9teYbbeXzL9JJYRisGQoDQcUPE11VMjTfR7WdT21q65LuM7yOzJcF6TMqAeoLNIfAdnt5e/uqdodI7LFnkuf88SJq9Qq63jn3Ekk16s84ZoDkzTHJDE0kh9UDl3nsUeJraEHOWEc7bI1xcpFO81wGibErbSIyWAHcXUD4MK2lXuykuhpXdvxjLr+z/YffBUOjBobW1FmPvsPgBVhplitFPrpb178CUeitHLTyFSEIQKbbEgsSAe221cNXJPCJWzYNOT7uH6ibx4T6dJcG2mOx8LdntvXbSv+mRtoL+t+SG/UkhC7wThmfGxEck1u3lpKfxYVH1UsVvxJehg5Xp9OP6fqSxVWegCgETjRrYGc/mfaKj6tZpl8CJrlnTzXgQsZl768xus8fuSPBxI7jWdxm3Zs3A3rVnNrBh2sL0SyEsvBrGJHjW24zfs2e1xIHrA2I3HfcUSknwCjJPKLAxm4B8BXrke5R6oZOfHluqk0X1aG0253sbW8b1h8jevG+s8skIR8R4pgCcTNft+UYfAGq3tJ9We3Wi03dXHyR6TPsUOWJm/4jfaax2k+rMvR6d/+OPkh48H8STzriIpn16YXdWIAYW2sbWBG/nUrT2Sk2mUO19FTTGM61jLxjuKyYePU6r9Yge82qS3hZKWuG/NR6smpc8xI2GImAHL5V/vqs7SfVnuPQ9P/AOuPkhmdJU8sywySyNIVLJdiTbV63M+RqTp5ttpspNs6SuuEZ1xS44eP54Cv+DtitOZuhP8AaYdwB3lWRv4BqlnnyyNAFAFAIXEOeiIFIzeQ8z9Tz8fD/RqtobQVK7Ov2vp9yx0Widr35+z9fsMtmJJJNyeZPbXmW23ll8kksIxWDIUB5kS+17C+58PKulbSlmRrNNrgKOrCKulYGc9rSOQT7FO3stU+Wr08Y4hW34t4+n2Ia097eZTx4JfucuXZYk0ypcoGJ5b2sC1hfy7a5aV9vcq3wTzy7uGe86ah9lU5ri0PZ0iwOGdlXZRc97nkLnxNh4V6vTaaMMQh3nmdVqpYdk+4i3NczkncvK1+4fRXwUdlXkIRgsRPMW2zteZMzgOIZodo52A7rhh7mBArWVdcuaNq77a/Zk/58TGYZnNOQZZGe3IHYDyAsBW0K4w9lGtl07OM3kiTPMySTEYlhsHQIp7yjIb+3RVdbYnOT6/b9i7oplGuCfc8+af7j84YYHCQ25aAPaNj8b1Po/top9UmrpZ6i0mMkUWWRwO4OwHuBrfdj0OSnNLCb8zUzEm5JJ7zWxq3k80B0YHMXgbrI30NyvtuO4g7GtZxjJYkb12Sre9B4Z3YninEyixnNu5LL/hANc40VrkjtPV3S5y8uBoyvHyJNG6u19a33O4JFwe8EVtOEXFpo51WTViafeiSONM0WDDNqQSdZ6gRuRuDfVbewHd4cudec1l6qqy1nPAudfqFTS21nPDBDuGRFYFkDr2oSwB9qkH4156NuHlrJ5WF2JZayug78HxFgAmlsvQG3YEa/wCswvVjDW6fHGv9S0htHS7uJVfRjTnZSzFF0KSSq3vpBOwuedqq5yUpNpYKeySlJtLC6HrCyhXVmRXAIJRuTW7DWa57klLGTNU9yaljOO4dOOz3LnS3oA1dw0p++m/wqynrNM4/2/0+hbz1+klH+1x/JfNDRmjjL6lTStwQhYkeRPMioErfxZSwuhVyuzLMVhdOZL3CHEwxalWUJKgGpRyI5al7beHZtV/o9Wr1h8Gj0+g1y1McNYkuY2cZ0jSrK6rDGUVmABLajY2uTy+FHqWnyPa17DrlWm5PLX5fz8xSwPSRA39rHJGfCzD37H4VvHUx70Rbdh3L2JJ/L+eZH2eyxPiZZIAwjdtQDACxIGqwHYWufbUSxpybR6DSV2V0xhZzX8XyOGtSSe/6RtgYp5UCkvE0frX217Aix7DY+yu1DanhFXteqEtO5TfLl8eRFuQw68REv5wPu3+yplrxBnmtBDf1MF4/TiSZGlha96rT3CEriyDVhX71sw9h3+F660PE0V+1a9/Sy8MP+fkN/o2zZcLmeFne+lXIYjsEitGT+9Vg3hZPH11uyagu8t1FKGUMpBUgEEciDuCKynk1lFxeHzR7oYEHiHPeq+Tj3kPM/U/7+FVO0No9j/Tr9r6ff/fxsdFou1/HP2fr9hmM1zc7k8z315lvLyy+SxwRihkKAKAKAKAVOEsO0mJDj5kQJJ7ywKgfEn2VcbK07dqn0/XgVu0bUq93qOviTLWxGGkhVgrOBYm9hZg29vKvT1y3ZJnnL63ZW4rvGPhujOUn5XEKB+apb4kipT1a7kV0dmy75HviHhDCYTDli0ryHZLsBc+QW1gNz/Hes1WzsnjuMajS1U15eW+4adTirI5z/hSYSs8Sa1ZmIC29UE3F/f8ACq23Tz3sxRd6fW17iUnhpC/wZgMTCpSUARn1gNV2U91h2H/XbUjTQsgsS5EPW2U2PehzHNUogBQBQDg4X4Q9M1SSuyRKdKhbXY8ybkEADly335WqJffuPC5k/SaTtVvSeEKuP6M05wTsp7pAGHvWxHuNcY6p96JM9mr/AAl5/wARw5f0fYkTIZJI+rVlYlWYkhTewBUc63lqouPA5Q2fYpptrGRR6Vm9XDjsvJ8Av315raz4R/P9Dltt/hgvj+hHlUp54KAKAKAKAKAXOCcb1WMiPY50Hx17D961TNDZuXx8eHn9yfs23s9RHx4ef3G9m7tHiJo3X1llcfvEj3ix9tWM1iTPtensUqoNdF9DkSZ3bTGpZjyVQWY+QG/wrVLJ0lNRWW8LxPcnWRNpmR0J7HQqfOxAuKy01zMQsjNZi014PP0N9YOo2ONsyUJ1Frs1mJ7gD8SbVJ00G3vFFtrVRjDsMcXx+HET+DctfrRKykIFJVj2k+rt39tdNRNbu6iHsfSzdytkuCTw/kPioR6k1YqAOjIeTAg+0WrKeHk0trVkHB8msEZQR9VOok20SDVt9U91WTe9Dh0PDwj2WoSs4bsuP5MsT0ecUdWww0rfJsfkmP0Sfo/ok8u4+e0Wi3H4WX21tB2i7etcVz8V1/L6EnVNPMEV4vCT9Y/qSn1m30Nvud723ry1mnlvv8D5vufU9HC+O6vxLl1NJgm+pJ+w33Vz9HfuPyZv20feXmY6qX6sn7J+6no791+RntV73zPJWTuf9k/dWOw/4/Idr4mCz/ne6sdiuhntPE8mVu81js49DO++oRyMxCqbsxAAHaTtSNcW0kuIc2ll8iUMiywYeFUG55ue9jz+4eAr1OmoVNaj5/E85fc7ZuXkKFdziFAQ/wAXZ/6RiG5hYyUQd1jYnzJHut3Va0QUIfE89q7nbY+i4IRfSV7/AIV2yiNgPSV7/hTKGA9JXvplDAekL3/xplDAekL30yhgz6QvfTKGCWOASDgYiO0yf9RhVXqf7r/L6F9oP7Efz+rHDXAmBQDK6S8onxCwdQhcqX1AEbagvefCoGvplYo7qzgrNpaedyjurOMjDPCWP/ESe9fvqt9Ct90qPV93uGDwpj/xEnw++seh2+6PV93uGP6LY78RJ8Pvp6Hb7pj1fd7hj+i+O/J5fcPvp6Hb7o9Au9wP6M478nl91PQ7fdHoF3uGDw1jvyeX9mnodvuj0C73DrybIMYuIgZoJQoljJJXYAMCSfZW9WlsjZFuPejpTorY2xbg+a+pKuZ8OYXEPrmgR3tbURuQOwkc/bV5KuMuLR6+rV31R3YSaR14DLooV0wxpGO5FA99udbKKXI52WzseZtv4mjPsmjxULRSi4PzW7UPYynsI/7VicFJYZvp9ROianD/AH4EFtCyFo3+cjMjeaEqf4VVtYeD3Vc1OCkuTWTnnwMbnU8aMw7SoJ+NZUpLgmaT09U5b04pvxRvArB2SwZoAoBLxeQQSSdY6ksbX3NjbbcV0jdOKwiDbs3T22dpNcfiKduyuZOXAlTgDifr16iU/KoPVY/3ij/MO3vG/fU6i3eW6+Z5Tauz+xl2tfsvn4P9n9ug8qkFMFAFAFAFAFAFAFAFAFAMzF9HMDu79bMC7MxA0WGok2Hq8t6krVSSxhECWz4SbeXx+H7Gg9GUH46b9z+Ws+ly6I19Ww95/L9jB6Mofx8vuT7qely6GPVsPefy/Yx/VjF+Pk9y/dWfS5dB6th7z+Rj+rGL8ok/ZWnpb6D1bH3meT0Yx/lD/sr99PS30Hq2PvMwejBPyhv2B99PS30Hq2PvDwyDKxhsOkIbUE1eta19TFuXtqPZPflvE2mrsoKC7hQrQ6hQBQBQBQBQBQBQBQBQBQBQBQEI9JMRizCXSbCQJJbzXSfipPtqvvWJs9hsqxy0sfDK/X9RsekN3/wriWOWHpDd9BlmfSW76DLD0lu/4UGWHpLd/wAKDLD0lu/4UGWbMPj5EZWRirKQVI5g+FZXB5RrNKUXGXFMshVqeACgCgCgCgCgCgCgCgCgCgCgCgCgCgCgCgCgCgCgCgCgCgCgCgCgCgCgCgCgCgIZ6XP/AH4/+iP/AByVB1Pt/keq2L/23/0/ohl1HLYKAKAKAKAKA9wfOXzH8ayjWXss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31779" name="AutoShape 5" descr="data:image/jpeg;base64,/9j/4AAQSkZJRgABAQAAAQABAAD/2wCEAAkGBxQTEhUUExQWFRUXGBgaFxcYGBsfHxggGBweFx4bFxkdHSggHB8nHR8cIjIhJSkrLi4uHR8zODMsNygtLisBCgoKDg0OGxAQGzEkICQsMDQvLCwsOC8vLCwsLCwsLyw0LC8sLCwsLCwsLCwsLywsLCwsLCwsLCwsLCwsLCwsLP/AABEIAKEBOAMBEQACEQEDEQH/xAAcAAABBAMBAAAAAAAAAAAAAAAABQYHCAEDBAL/xABOEAACAQIEAgYFBgoHBwQDAAABAgMAEQQFEiEGMQcTQVFhcRQigZGhIzJCUsHRCFNUYnKCkqKx0hYXM0OywvAVg5Ojs+HiJDRkcyU1Y//EABsBAQACAwEBAAAAAAAAAAAAAAAEBQECAwYH/8QAOREAAgIBAQUECAUEAQUAAAAAAAECAxEEBRIhMVETQWGRFBUyUnGhseEigcHR8CMzQvFiBjRDU4L/2gAMAwEAAhEDEQA/AJxoAoAoAoAoAoAoAoAoAoAoAoAoAoAoBn9LUMrZViRC5RwqtsbFgrBmUEb7qDsOfLtoBN6DHmOWKZ5WkZnZkDklkTZVG+9iQxHZY7UBIVAFAFAFAFAFAFAFAFAFAFAFAFAFAFAFAFAFAFAFAFAFAFAFAFAFAasVLoRmAvpUm3fYXtQFUcx6Tczln670qSM/RSM6YwO7Rybza5oCyXR/nEmLy/DzylGkdPWKHYkEqbjsbbcdhvQDhoAoAoAoAoAoAoAoCsHHHFcjZ40/WP1WHxIRBc6VERCuFHLezX79VAY4b4kvnOXujaVVMJhyRcA/JLG4sLbdYW25cjQEz9M2dSYXK5Xhdo5HZIw6mxXUbmx7DpBF+YvQEW9C3GUkWKk9MxMxwxSxaQs8cbsw0F3JIiv6wvsD28qAsPBOrqGRlZTyZSCD5EbGgNlAcGe5muFw02IcFlijZyBzOkXsPOgK+zdOmYGUOEgWMHeMKTqHcXJvfxFvKgLEZZjBNDHKosJERwD2BwGsffQHTQBQBQBQEc9LXSHNlZgWGFHMoc65L6RoIBAAIudwee23fQG3ol6QXzRJlmiWOWHQSUvpYPqtYEkggqe086AkGgCgCgCgCgCgCgCgCgCgCgCgCgNGNxccSF5XSNBzZ2CqPMnagKx5vwKr4xHwptl86yTRSMw1LFCLyjSbNqG+lSNwVudmsBK/RnxvlaYeHBRYnSyAheuQRlizE8x6mq5t8658aAkygCgCgCgCgCgCgOTNsQY4JXUXZI3ZQO0hSQPfQFXuK8u6jKcv1AGWeXFzO2oNexjjB1gkEEAHY0A0srmdJo5IwWdHV1AF90Or7KAnnp5z9TgMGFsy4iRZdDX9ZEUNbsK7soNrHxoCO+FuI52YZfl3UwLiSULTpGzNdnIV5NB1DSdAup8LX2AmPon4JxeWJKmIxCSI9isSaiqN2sGYC1xzAG+3dQEg0BwZ7hUlw8sMjBVlRoiTbbrBoFr7E3Ow76AqLkXDkmJxyYNSFZpCjNbZQpszW25AHba+w7aAuJhYBGiIvJFCjlyUWGwAHuoDbQBQBQBQEEfhDYvBvLHGzSjFRRkgIilCHYECRywIsAxGkH53ZQCj+D1mGCSJ4EkPpkpLyKyEXVNgqNurAAlrXB9ZtrCgJmoAoAoAoAoAoAoAoAoAoAoAoAoCtHT5ncsuZNhy5MUCppQcgzIGYkdrb2v3UAgYDifThcLEzf8At55tS/WixCBW9oHWD9cUA0zQFv8Ao8z4Y3L8PPazFdLi97NGdDe8i48CKAcdAFAFAFAFAFAeZEuCO8Ee+gIF6dMgXC4HLUU36kSRXAsGuFYtpubXIJtewvagGN0W5d12aQwNdda4hTbYi8Eo522oB09M8LCeGKUl1wmCiRmHJpZNSjyvp1WPMIaAQOhbBrJnGGDkDTrcD6xRGIA9u/soC1dANvpHzJsPlmLlR9DrEQrA2ILEICD2G528bUBWjhHHz4jMsEJZ5ZD6TDYu5exDix9YmgJF4ozMeh5ziInKs+MXDA6VBsmjXpIUEaiHPM7W7RegG1wF0pY2HFQJicS0uGLBJBIQbK22syEavVvfc8gaAs3QBQBQBQFVumxAM4xFpOsuIyfzPUA0Hyt8aAOhiUx5vhCy7P1ignxR1uO/fagLU0AUAUAUAUAUAUAUAUAUAUAUAUBUzOcG2Y5hmUqMNMYxM+o73SI2UDzGkUAz6Ac/AGQJjZp4nv6uFnkSx+mi+qT3i55UBL/4OObF8HPhyf7GQMv6Mo5ftKx9tAS7QBQBQGGNhc0BVPi7pKx2KxEjR4mWKHUwiSNilkB9W+kglrWJJPMnkNqAf3QHxniZ55MHiJGmXqzKjyMWZSrKCuo7kHVfc7W250BN9AQ5+Eof/TYTb+9ff9X/AF7qAbXA2X6OJwoFhH1jW8DAR/moDj6TsvxqxYqfErpSXMBp7yEjdY7G26hNgfOgEboYnCZxhbgG5kXfs1RuAR3G/wBtAWtoCMvwg8d1eV6LX62aNPIKGkv70A9tAQv0SoDm+DDcusJ9oViPjagFnNmP+y8yjAJMeaBn8AwkS5/WUD20AxBlz9QcRt1YkEXjqKl+XdYUBaLoezp8VlcDSA6o7xaj9MR7BvHawJ7waAetAFANfjziT0WOOKMj0nFOIoBa+ksQGlIG5VAb+du+gK09IuRehZhNB1jS20sZHN2cuocs3jcmgFToxeR8ZgmLKI8PiUQFjYj0jUQBtuCyEDxcd9AWqoAoAoAoAoAoAoAoAoAoAoAoDnzCXTFIw5qjH3AmgKpcISmPAZrIOZghi9k0yg/ug0A0aAffQpiNOaxoeU0c0R9sZYfFQPbQDy/B6wk0ONx0MiFdCKsm49V1cgKd/wBP3UBO1AFAFAYIoCpXSdws2X46SOwEUhMkNuQRmNl815ewd9ASz0BcHNh4TjpCL4hAI1HNU1Eksb29aym3YB7KAl2gIm/CNw5bA4dgCSMSF2H1kf7QKATeDcKy8UT61KkYcN6wtzjiW/vvQC3+ELgZJMtV0A0QzI8hvyBBiFh2+s4oCGOjLCy/7VwGgWLSq4vtdFLayPYrjzFAW3oCEvwlsaQmDhHItLIf1Qqj/E1ARl0ZZlh8NmME+KcpFHrYkKWudJVRZQTzN+XZQCxheK8JE+cLIrYiHGs3VBBp+m8iOS4uhXUD807jlagGdlsDSq8QlVAAZAjkgOyKbhdiNem9r2vyvewoCeOCeJWwcOHwzKghjFnKqdW9yzfOtfUSeVUkdqS7T8S/D88FzLZsdzg/xfLI8n4/wQOzs3iFO3vsanPX0rr5ENaC59PMdCMCARyO4qaQjjxGVQvMkzxq0sYIRyN1B52oCs3Tl/8AucR+jD/0koBa6JuBjjMJJiEk0SpioTGb7KYBrLWsbn17C/caAsYKAKAKAS+KM6XB4SbEsuoRIW03tqPILextckC9jagK+R9N2ZCZpPkmjJ2hKDSovyDCzXt2knyoCxORZmuKw8OIQELLGrgHmNQvY+I5UB3UAUAUAUAUAUBrnhDqyMLqwII7wRYj3UBAmU8GL/sPNHKmJhPI6tudceFGpFFza2oyAnncb3tQEN0A6OjBQc2wV2K/LKbjw3A8idj4E0BOGQY3LsDjMS6zgmQXdwrHW7TTSn5oIOlXVdXaAO6uy09j7jg9TUnjI5Tx/gPx/wC5J/LWfR7Ohj0qrqY/rAy/8f8A8uT+Wno9nQelVdRw4TErLGkiG6Oqsp7wwuDY78jXFrDwd001lDD6V+kYZYixQhXxUguA3KNeWtgNzc7AbcieyxwZIQl4nTMsSGzeSULpCJLCFHVbk+tFpIZbm5tZvPlQDuh6UTlTRYLDFMZhYEVXkY7ux9Z+pddggvpGoMdjudqA88SZlLiZWxDrIita11YqosAACRy+01RXKc5Oconm9QrLJuc4iHj8Ikir1hNlIII7/EWrnVZKEnu95xotnXJ7i5o84jLFZhIyvqFiGCsDt7NxXWMrYx3UuB2jK6EXBLg+4lLphmOHyBYT6xf0aInl8y0l7f7u1vGrqEd2KXgehrjuwUeiGbwHljQ8Q4aGQbwYVNPgThgzfvO/tNbG5YOgIN/CLMDvhAH1TKzo6IykqpCt6yfODHa19udARHxTlXouLmgGvTG5VTIulmA2DW7jzHhagEqgHFwHkeIxWLjXDJrKMrObiyLqCljcjleudtfaQcep0qn2c1LoTl/V1ivx0Pub7qqvVb6lp6zj0HfDwhhDGiyYeJnCqGZV06iBYna3M1YrTV4ScUV71NmW02L6rYADkOVSCOZoCrfToP8A8xP4rD/01FAKnRrxvPg8GYohFp6xmOpWJuQvcw7AK4WWSi8IuNBoqLqt6bec93+h2L0n4w8hB+w389c3dNE+OydNLk35/YP6zMb3QfsN/PWO3mbep9N4+f2HrwJxj6YDHLpWdbmy7B171BJ3HIi/ce3btVbvcHzKnaGz/R3vQ4xfyYqcbZQ2LwGJw6W1yRsEvy1D1luewXA3rsVhT3GYV4pHjkUq6MVZTzBU2IPtoC23Rlg2iyrBo/PqVbt21/KAG/aAwB8b0A56AKAKAKAKAKAKAa3HWHSHKccEUKphxDWH1pdTMfazE+2gK39GeUDF49IDykixCm/jC9j7GsfZQDfy9tEyE7WcX8N963reJr4nO1Zg/gShw1kkuPkaPDtGCi6mLlgAL22sp38KsbLlBFVVQ5vAjjEqLhmBINth3VuprvObjxF7hXhuXMGdYWRUS2t3vYar2VR9I7HusPZXO29QR2p08rGOvEdHuZkhRjlZBYXaSYFQPqpYjYchcVHWoj7vyJL0s8+182Q1xH1mPx+LljLSL1jHWx5IG6tLnutpAA+yocpKKyyzppndNQhzG0RWTkYoC5UWXR4jAxwtrEbwxjnZgNKkXNuewrWUVJYZrOCnFxfIRcDwXg8DIuIBlZlJ0hmDC7AjlYb2vUG56fRx7WZxp0VcZ5iuItniOEc9QHeQPvqMtu6VvHHy+5N7GQzenTEwf7PjSRrM80RjFvnWPrX8NBPwq1dsU0uqz+S/2c8CHPn8LcU4crG6WhMLMbeuWRmUqB2WIF79nLbfjVrK7KVdHOG8ePPH1MuLTwTNUo1Kj9KrXzfGf/aR7gBQDcxmOklIMsjyFVCguxYhRyUE9gvyoD16MOp6y51dZpt2W03vfvvW2693eM44ZHz0KcSRYLFyvMHKvCV9QAkHWp3uRtzrMIObwglkmV+lXBD6E58kX7Xrp6PM27Nj2wmJWRFkQ6kdQykdoYXB91cWsPDNDbWAFAVo6XcN6Rn7wrzYQp7TGD9tAJXRtlGIxXXJh4+s0aCfWUW1ah9IjurhbW5YwW+zNZChSU3zwO7H8JY6FS8mGbSBclWRrAcyQrE28a4ulotq9pUze6n+gis21ckT233C83DmPw0fpfV9WsS9b1gkjuoUar21XO30e29u2uyplzRV2bS08k4S4rvWGZzfp8kMenDYYLIVF5JGuA1tysYHK97XbzFTEeYljL3eR055whhsdmuEIjsMRh/SZx1zBpB6gDKCrAc+VxfS3zbAsMCZl3TdLhpJI+oWbDLIwgGsq6Rg2RdRDarKO0X350BMXA3FkWZYUYiNSnrFHQkEow3tcc7gg38aAcNAFAFAFAFAFAIPHuFMuW4xFF2OHlsO8hSQPeKArn0Jzac5w353Wr74noBE4sgOGzPEra3V4mQqD3Byy+wi3voC4GFVQo0gAEA7C3OgPD4CIm5jQnvKj7qzlmMIanGvGCYNTDAFM5HIAWiv2sO1u5fadufC23d4LmWuz9nO978+Efr/ADqRc/EWMII9Kn3v/eN2+2ovaS6noJaOhrG4vIYWRTthpnhkuA9gTfY2uVPiD/GpFn44ZiUmhfompddq59/0/JiHjSDI5HLU1vfXePJFXe07JNdX9Tt4XwYmxmFiYXWSeFCO8O6qfgaycizAmxzMSI5QfElR7iQLV5JU7RnPfzLPxwvJvBJzBGmXEyPbrWJI7L3A8rbVVanUW2y/qScsfzu4fmdIpLkaHjdvVSPrDzI8u21NPRO6W7DLfgG0uYh8aZHJmGH6p20OjgoWu2m11I8Nv4Cpun11mlvzY3LGU03y8/gaSgpLgaI+DBKITMDLi47WmiLRsSttJJB5qFG+24J2ua6afW3O5w0vBPlHg8d7DgsZkPCc48fPSQ/otf8Awk10u0+0W8ycvyf7MwnAr90nYOWPMp+uRlZyrjUPnBlBuD277X7wa9Pp1NVRU+eFn4keWM8Bq12MC1jcOVwqeJBt5gmpM44qR0axE9cMR3MhvbYD3k/dTTLmKxwLGfrGpeGdCdui3O1nwaxAEPhwkbb31C2zDzsdvA1Bvhuyz1OU1hjnx+YxQgGWRIwTYFmAv5XqNOcYe08HGdkILMngTs44gjXCzSwSxSMiMygMGBIHKwNaTujuOUWjlZqI9m5QknhFcszzWQZxHi76pXdXO2wO6AW+qFA27qjV6mc6JWPCaIlOrsnppWPCaF/oVzCPB5pPEz2jeK2tnVVUrZvXva55qLHt5d3eq9OtTnwySadQpVRsswsjmx/SFipDIhEXVnUttBsym456t7iq2zX2JtLGCqntS6E8xa8BAyr0XrV9IgBiJswV5AQD2j197d1a1ax7341wJtP/AFLq99do1j4IkXpdxKrkeIMRBRlhVCDsVaRBse0aau001lFipKX4l3lWayZJ8yrGBc7ypeWvKokHtSRx/hoCBXUgkHmNjQE4/g0Yg2xsd/VHUsB4nrAT8BQE4UAUAUAUAUAUBhlBBB3B50BU7hSH0TPYYrn5LG9T4/2hi3oDs6ccH1ecTnskWJx7UCn95TQFmMjnD4aBxuGijYfrKDQDc6SOLWwMaLGLSTB9Lm1kC6bmx5t6wsOXfyseVs3FYRY7O0kb5tz5LHDr9uBCr44MxJYsxJJJNySeZJvuaibrPUqSisJYR71bXrXBvlYyInEyxvEWJ9ZfmnzNrHwrvTvKRVbVhXOlzfNcn+gz6lnlzrynHGCeKZRdopEkA7yjBh/CgLn4PFJPCkiHVHKgZT3q4uPgaw1lYA2s04cw0EZkeSZVFuRB5mwA9XvqpexaHyb+X7GbdV2UXKXI4skzjBQyXXr9TWTU4WwuR2A99qlaXZ9Wne9HOfEhetK5tRw/L7i3iuE4ndn1yKWJJAItc7m1xUe3ZFNk3LLWf50LBWtLBuyzhuOGQSK0hYX+cRbfbsFdNNs2qie/FvP88BKxtYFqrE5ibnmQ4fGIExMKSqDddQvpPep5igKg55lnVYyfDKdXVzyRA2tfS5QG3ZyrLeWCRulngNcvwkUiztJqlVNJUC3qM17g/m/Guk7XJYNnLKGHw5sshJt834Xrrp+82gToehtPyuT/AIY/mrX0h9DG+OTgLg5suM95hKJdFvV0ldGrn6xv86udlm/gxKWTl6UcmxGIjh9HTWUZtQBF7MBY2J35VX6ymVkVhFdr6JWxW6s4GLhuAMxfcxhO7U6C/sBJ99QY6Gx9xXR2dY+4b2KyX0eVlmiEcw+de1zftBB5HvFcLu1h+B5x0It7uh/Tk3hd3cc+FwUcQPVgLfmb3PtJJNc522WP8fE52X22tb7z/PAUI8pxRi64Ru0O5MgW6gLsSbcgLG/lXRUScN5R4HVaaThvqPA0Bx3io+GRN1idxnn0voS4TVeJpQ9u7SDsO4Em9u8eJva7OnLjF8i72TZN70HyRH9Whck28ZYc4LN8kY/Rhw0LH9BzG3wagGJ0s8NtgsxmGk9VKxlia2xDnUVB/NYlfK3fQCh0FZq0ObRoD6s6vG48lMim3fqUDyJoC0NAFAFAFAFARb0gdIPzsPg38JJlPvWI/wAW93eLHTaX/KfkSaqu+RHb5tiDznnP+9f+apu5HovI74XQbXD8qnN4HkfSoxKSOzEn5jB2ueZOx9tU9sd61qKIUlmWEdnSjjmxOKfEFy6l5EjJ2tGHYxgCwsNJ8+/eu2ppUIxaXx+JvbDdSZ25VmGJ6mFIZZtRVEQLIwAJAUAesAB8BUyKiqk8Ll0OywoJ4J+fPcDGka4jEYdpEQA3dXYGwB23O5FVnYTlxUX5EeKn/jkbPSDDNiYoGwCdbh2DlzEF3IKhb8jt623fzqLfXJPdwWezbq6nJ2vjwxn5jXyDg7GPiIuswpEQdTIZNIGkEFgQTc3G1rHnXGNTyWOo2lV2ct2XHHDA7emfI4jlExQLF1RjcBFUBrME0mw5et7wKlYR5mU5S5vJWGsmoUBP3AvFGIgwGHjUqyqmxZbkXJNrgjYXsPAVnBT36+2FjiscH/O8UM14jnxEZjk0aSQSFW3zTqG9z2gVnBFt1ltkd2WMCOV3U9qkEeY3oR4ycXlDl/prif8A+f7J/mpgmesbvDy+46eD82kxETtJa6vYWFttIP2msMstFfO6Dcuv6IX6wTDnzDGpChkkNlFrmxPM2Gw8TXO22NUHOXJHSquVklGPMqacQk+dGQbxSY4vy+g0xfl+jSdkYQc3yRiNblPcXMk/p7zyHEYCFY2JIxCkgqRt1cgvvt21xo1lVzxB8fgdbtLZSsyXATuhM4BcJK2KhjklE50log5ACJaxIsN71tdrq9O92TfHoZo01tqzDl8SWhxnhu9/2DUb1pp+r8jt6uv8PMWsDjFlRZEN1a9ri3I25eYqbVZGyKnHkyHZXKuTjLmjoroaBQDV4q4Gix0oleR0YIEsumxAJa5uOe9R7dNGx5bIl+kjdLebEMdEsH5RL7l+6uPoMOrOPq2HVjuy3h2KHCeiAs0RV1JY7kSXLbgC3M1JhVGMNzuJcKYwr7Pu/cYmf9GMUUUsyTuFjRn0soJOkFragR/CuEdnRnNRUsZZAt2fGMXJPkRhxBlUUkJ0GQyLuoKqAe8E6r8vjarWvYk6cyUs8OWCLpdTVVPPHiMGGQqwZeakEG17EbjntUYvxYzzizGYx43xMxkaL+zOlRpuQdtKjtA50B6z3jDG4xdGJxDypcHSbAXHbYAC9AOroGy1Jc0WR3C9SjMi/XcgqAPJSzfq+dbKEnFyS4I1c4qSi3xZZytTYKAKAwzAAkmwHMnsoCIeP+PzNqw+Fa0XJ5Rzk7wncnj9Ly52en0u7+KfPoSq6scWR5U47msJMymRIZDGOcgjcqLbbsBpHvqO7uODm5nPg8GqkvoCse3ft8zWa6op72MMRilxwbcbhVkXS/IG/O3Kt7K4zWJG0oqS4ndknC+NniBwuGkeIXsx0gHvsXI1b/Vv3VG7aNa3U8HLfUeCNOJwOKibRJhpVfkAY33/AEdvW9lbrUZXcbdoT/0fZfJBl8Ecw0yAMzL9XWzOAfEAgGq26e9NsizeZZHFXI1I56fMaI8odD/fSxIPY3W/5KArFQBQEpcIxM+EiOqwAYAb9jEVkotU4xulkccS2AHO1ZILeWap4Cx+dYW+NDeEormeY8Mw+mf9edA5LoP/AIUb0PL3nY9YXcsBy7REAT5i/tqPqbuxrc2s4PQ7J0/aJJP2n5Y/0aouPHB9eJSPBiP4g1UR2vPPGHkz0EtlxxwkI/H3Hy+hvoiJ+be7dtwRy5C/M91dJ6r0tqlLdzzb8OPA0jpvRc3N5xyS8eBD3AeRSPMuIYaY0JIv9I2NtN+YB5n/AEOm0dVCNbqXFv5HPQaeUpqx8l8x18aZO+JhCx7srggEgDtB5+dVug1MabMy5NFhraJWwxHnkSuA8HiYHeOWEqhu2o94sLdxqTtK2m2KlCWWR9BXbXJxlHCHrVOWg4+HuKjh06t01ICSCDYi+5G+xF6s9HtB0x3GsruxzK/VaFWy308M7Z+PSf7OJbd7Nf4AC3vrvZteS9mHmzjDZcf8peQvcM596UrXXS6WuAbgg8iPcdqn6LWekJ5WGiHq9L2DWHlMW6mkMKAKA485wXXYeaG9usjdL92pSt/jW0Jbsk+hrOO9FrqV1x2ExEDNHLGVdextr+IPIg942r0Vdspx3o8TzNtMa5bsuAwcZi5AhgYaQJGkZbWuzADfwA5fpN3156xSUnvLDPS1uLgt15RwVobnpGsQdtt9wCPaDsfKgH7kEqC0kEckN9DbsCA45tERYhbi4B5d5q62dCW5JSXB/Mo9p2R7SLi+K+RPfA3FYxkel7CdB6w+sOWtR/Edh8xUHV6V0yyvZf8AME/R6tXRw/aX8yOmoZNCgGP0r4PGzYeOPBqzqzHrkUqCy22vci4vzA57VI084wllnSuSTyyJzwpmX5FL7h9jVN9KXVHftUdOD4CzOY6Rh+qB+nIyqB42uW9wrWWrXUw7USl0gZHNJlqQYdBI8Zi9UWFwgsbXIHsqHRZu2bzOMJYlkiT+iuZfkUv7P/ep3pS6o79qhR4f4Exs2IiTEYd4oC3yrmw9UesQPWvdradh21pZqluvDNZW8CfIYgqhVAVVAAA2AA2AA7qrSMe6AKAKAij8IbBTS4TDrDFJIFlLPoRm02QgFrDYbnc0BXQigMUBJ/AGI/8ASqljcM3Z2E3+2sootfH+q2OWaUKLmskFLJznMF8fh99Dbs2ZGYJ4/D76DcZJGX5Q2IypItWhnGsEjsMhkF/Zao+oq7WDgem2bLsYQb/mRLw3RwxPyk48lQn4k7e6oEdnPvl5ItpbQXdE4OI+G0wbIUlLawRpYC4tbe42t7KhbQ08aVHDzkl6HUStbyuQj1VliZgwHXSpGGClmCgncb+FSdKnKah17zhqHuwcuh355ws2E0M0qsGNhYFTcC/edvbUzWaaVMM5zki6XUK6WMYwJ9VRYGzDYZJHRJG0KWALW5f67+znXbT7vaJSeEzndncbissdGK6OB/dzkeDoD8QR/Cr2Wzvdl5r/AEU8doP/ACj5Ctwdw0+EMpd1bWFA03203538676TSultt8zhqtSrsYXIc9TCIFAFAFAQ50uoVxqM2yPCuk+KswYey494q52dYlBxfUo9qVtzUl0ILziXVPIfziPdt9lVuplvWyfiWmlju0xXgc8cLMCQLhRc+Fcowck2u47SnGLSb5mutTYenDOIHo6gnkWHxv8AbV9obI9ik+7J57aFb7dtd+Bdy/NTDIssb6XQ3B+w94PIipM3XOLjLkyJX2lclKPNE88JZ+uNw4mUWNyrjuYAE2PaNwfbXnr6uynu5yem093aw3sYFmuJ2CgCgCgCgCgEHNuJBE5jVNRFrkmw3F9tjeqnV7VVNjrjHLXPjj9yy02z3bBTcsJmrKuJutmWIxgFr2Ia9rAtyt4VjSbTlfYoOGM9+fDPQzqdAqq3NSzjwHHVuVgUAUAUBULjaKB8zxnUuBF1kzBuwkAuQPAyXUeYoCSPwbcrB9LnZQR8nGpNjvu7D/BQYyKXEGaB8TLq20SOgAWwARio5eVbHndS5zsee5teTNeRzRviYUZQ4aRQQwuDc9oPOg09f9WOepL8eAiUWEaAdwUD7K1PQKMV3GJMvibnFGfNFP2UDhF80dCqAAALAbADs8qGxmgG3xZwscYyMJRHoDCxTVe5B+sLcqianS9s084x4ErT6nsU1jORvHo3k/KF/YP81RPV0ve+X3JXrCPu/M78o4GGHkWaSYv1frBVS2433JJ+yutWh7OW/KWcHG/Xb0GlEbXE/FYxiKvU6NLalOu/MW3GmoGp13bLG7jHj9jzNP8A1FKmTar+f2NXDPDTYxXKyBNBAIKk3vfuPhWdNp3em08YL7Q7cjqYtuGMeOf0Fxejd+3EKPKMn/MKlerZe98vuTvWC935/YkMValWZoAoAoAoAoBJ4j4dgxqKk4JCtqUqbEHkd+493lXSu2VbzE521RsWJFO8zAE0oX5ut7eWo2rRvLybpYWES90O9HkONwMs2I6xdchRCrAeqoFzYgj5xI3+rW9drhnHec7KY2Yb7iJc6y5sPiJoG3aKR4ye/QxW/tteuZ1HT0dyYcavSYzJHqFwrlSLjmtjvy5Hn4VZ6ODnVJReGmVWtnGFsXJZTRPP9WOXkXCSf8Rqi+l29SX6HV0HDw/kcWDi6qEME1FvWNzc2HP2Vxssc3lnauuNaxEU60OgUAUAj51nywEKo1v2i+wHie/wqt1u0Y6d7qWZdOhO0uhlct58EJo4vP4r9/8A8ahLbb74fP7Ev1Svf+X3PEvFzfRiUebE/CwrWW25/wCMF+b+xmOyo98vkN/FztIzOx9ZudvdtVRZbKybnLmyzrrjXFQjyR6yWVYJRKVLsL6d7WuCCTsb7GpWm1kapb7jlrlxx+hHv0ztjuqWPyF+TjEgX6oft/8AjU/12+6Hz+xD9VLvn8vuOtTV+UxmgOTN2YQTFPnCN9Nu/SbfGgKT0BO34P2bQwYTEdbIELT7Ag9iL3DxrpCqc1mKONmorreJPBJK5Hl2LLSKkchJuxRmG53uwUjc8961lCUfaRzjXp7cuOH8DYmV4DBsH0xRN9Es12/V1En3VmMJS9lGXGil5eF8Tf8A0qwn49fc33Vv6PZ0HplHvG/CZ9h5GCJMjMeQvue3YHwrWVM4rLRvDU1TeIyWRSrmdgoDRjsSIo3kbkilj7BetZzUIuT7jSyarg5vuQwl6Sm7cOPZIf5aqPWz9z5/YovXj9z5/YJukfUpHo/MEH5Tv/Uo9q5XsfP7B7bysbnz+wwUSwsL28aqZPLKOUsvI4eFOJTghIBH1nWEE3a1rC22xqZpda6E1u5LDR7Qemi1u5z44HCekr/4/wDzP/Cpfrb/AIfP7E715/w+f2OvJOPRNOkTxCMObBtd9zyB2HPl5kV0o2krJqLjjPiddNtdW2KEo4z4949atC5CgCgCgCgPMjWBPcKAo+zXNzzNAXB6Psr9Gy3CRWsREpYfnONbfvE0BAHTvlXU5q7i+mdElHnbQ1vat/bQB0O8LLj5Z0aUxhFRtluWBJBsSdvca7039lnhzI9+nVuMvkWfVbADurgSDNAFAFAIfEGeCIaE3kP7nifHw/0avaG0FStyHtfT7lhotE7Xvz9n6jKdiSSTcnck9teYbbeXzL9JJYRisGQoDQcUPE11VMjTfR7WdT21q65LuM7yOzJcF6TMqAeoLNIfAdnt5e/uqdodI7LFnkuf88SJq9Qq63jn3Ekk16s84ZoDkzTHJDE0kh9UDl3nsUeJraEHOWEc7bI1xcpFO81wGibErbSIyWAHcXUD4MK2lXuykuhpXdvxjLr+z/YffBUOjBobW1FmPvsPgBVhplitFPrpb178CUeitHLTyFSEIQKbbEgsSAe221cNXJPCJWzYNOT7uH6ibx4T6dJcG2mOx8LdntvXbSv+mRtoL+t+SG/UkhC7wThmfGxEck1u3lpKfxYVH1UsVvxJehg5Xp9OP6fqSxVWegCgETjRrYGc/mfaKj6tZpl8CJrlnTzXgQsZl768xus8fuSPBxI7jWdxm3Zs3A3rVnNrBh2sL0SyEsvBrGJHjW24zfs2e1xIHrA2I3HfcUSknwCjJPKLAxm4B8BXrke5R6oZOfHluqk0X1aG0253sbW8b1h8jevG+s8skIR8R4pgCcTNft+UYfAGq3tJ9We3Wi03dXHyR6TPsUOWJm/4jfaax2k+rMvR6d/+OPkh48H8STzriIpn16YXdWIAYW2sbWBG/nUrT2Sk2mUO19FTTGM61jLxjuKyYePU6r9Yge82qS3hZKWuG/NR6smpc8xI2GImAHL5V/vqs7SfVnuPQ9P/AOuPkhmdJU8sywySyNIVLJdiTbV63M+RqTp5ttpspNs6SuuEZ1xS44eP54Cv+DtitOZuhP8AaYdwB3lWRv4BqlnnyyNAFAFAIXEOeiIFIzeQ8z9Tz8fD/RqtobQVK7Ov2vp9yx0Widr35+z9fsMtmJJJNyeZPbXmW23ll8kksIxWDIUB5kS+17C+58PKulbSlmRrNNrgKOrCKulYGc9rSOQT7FO3stU+Wr08Y4hW34t4+n2Ia097eZTx4JfucuXZYk0ypcoGJ5b2sC1hfy7a5aV9vcq3wTzy7uGe86ah9lU5ri0PZ0iwOGdlXZRc97nkLnxNh4V6vTaaMMQh3nmdVqpYdk+4i3NczkncvK1+4fRXwUdlXkIRgsRPMW2zteZMzgOIZodo52A7rhh7mBArWVdcuaNq77a/Zk/58TGYZnNOQZZGe3IHYDyAsBW0K4w9lGtl07OM3kiTPMySTEYlhsHQIp7yjIb+3RVdbYnOT6/b9i7oplGuCfc8+af7j84YYHCQ25aAPaNj8b1Po/top9UmrpZ6i0mMkUWWRwO4OwHuBrfdj0OSnNLCb8zUzEm5JJ7zWxq3k80B0YHMXgbrI30NyvtuO4g7GtZxjJYkb12Sre9B4Z3YninEyixnNu5LL/hANc40VrkjtPV3S5y8uBoyvHyJNG6u19a33O4JFwe8EVtOEXFpo51WTViafeiSONM0WDDNqQSdZ6gRuRuDfVbewHd4cudec1l6qqy1nPAudfqFTS21nPDBDuGRFYFkDr2oSwB9qkH4156NuHlrJ5WF2JZayug78HxFgAmlsvQG3YEa/wCswvVjDW6fHGv9S0htHS7uJVfRjTnZSzFF0KSSq3vpBOwuedqq5yUpNpYKeySlJtLC6HrCyhXVmRXAIJRuTW7DWa57klLGTNU9yaljOO4dOOz3LnS3oA1dw0p++m/wqynrNM4/2/0+hbz1+klH+1x/JfNDRmjjL6lTStwQhYkeRPMioErfxZSwuhVyuzLMVhdOZL3CHEwxalWUJKgGpRyI5al7beHZtV/o9Wr1h8Gj0+g1y1McNYkuY2cZ0jSrK6rDGUVmABLajY2uTy+FHqWnyPa17DrlWm5PLX5fz8xSwPSRA39rHJGfCzD37H4VvHUx70Rbdh3L2JJ/L+eZH2eyxPiZZIAwjdtQDACxIGqwHYWufbUSxpybR6DSV2V0xhZzX8XyOGtSSe/6RtgYp5UCkvE0frX217Aix7DY+yu1DanhFXteqEtO5TfLl8eRFuQw68REv5wPu3+yplrxBnmtBDf1MF4/TiSZGlha96rT3CEriyDVhX71sw9h3+F660PE0V+1a9/Sy8MP+fkN/o2zZcLmeFne+lXIYjsEitGT+9Vg3hZPH11uyagu8t1FKGUMpBUgEEciDuCKynk1lFxeHzR7oYEHiHPeq+Tj3kPM/U/7+FVO0No9j/Tr9r6ff/fxsdFou1/HP2fr9hmM1zc7k8z315lvLyy+SxwRihkKAKAKAKAVOEsO0mJDj5kQJJ7ywKgfEn2VcbK07dqn0/XgVu0bUq93qOviTLWxGGkhVgrOBYm9hZg29vKvT1y3ZJnnL63ZW4rvGPhujOUn5XEKB+apb4kipT1a7kV0dmy75HviHhDCYTDli0ryHZLsBc+QW1gNz/Hes1WzsnjuMajS1U15eW+4adTirI5z/hSYSs8Sa1ZmIC29UE3F/f8ACq23Tz3sxRd6fW17iUnhpC/wZgMTCpSUARn1gNV2U91h2H/XbUjTQsgsS5EPW2U2PehzHNUogBQBQDg4X4Q9M1SSuyRKdKhbXY8ybkEADly335WqJffuPC5k/SaTtVvSeEKuP6M05wTsp7pAGHvWxHuNcY6p96JM9mr/AAl5/wARw5f0fYkTIZJI+rVlYlWYkhTewBUc63lqouPA5Q2fYpptrGRR6Vm9XDjsvJ8Av315raz4R/P9Dltt/hgvj+hHlUp54KAKAKAKAKAXOCcb1WMiPY50Hx17D961TNDZuXx8eHn9yfs23s9RHx4ef3G9m7tHiJo3X1llcfvEj3ix9tWM1iTPtensUqoNdF9DkSZ3bTGpZjyVQWY+QG/wrVLJ0lNRWW8LxPcnWRNpmR0J7HQqfOxAuKy01zMQsjNZi014PP0N9YOo2ONsyUJ1Frs1mJ7gD8SbVJ00G3vFFtrVRjDsMcXx+HET+DctfrRKykIFJVj2k+rt39tdNRNbu6iHsfSzdytkuCTw/kPioR6k1YqAOjIeTAg+0WrKeHk0trVkHB8msEZQR9VOok20SDVt9U91WTe9Dh0PDwj2WoSs4bsuP5MsT0ecUdWww0rfJsfkmP0Sfo/ok8u4+e0Wi3H4WX21tB2i7etcVz8V1/L6EnVNPMEV4vCT9Y/qSn1m30Nvud723ry1mnlvv8D5vufU9HC+O6vxLl1NJgm+pJ+w33Vz9HfuPyZv20feXmY6qX6sn7J+6no791+RntV73zPJWTuf9k/dWOw/4/Idr4mCz/ne6sdiuhntPE8mVu81js49DO++oRyMxCqbsxAAHaTtSNcW0kuIc2ll8iUMiywYeFUG55ue9jz+4eAr1OmoVNaj5/E85fc7ZuXkKFdziFAQ/wAXZ/6RiG5hYyUQd1jYnzJHut3Va0QUIfE89q7nbY+i4IRfSV7/AIV2yiNgPSV7/hTKGA9JXvplDAekL3/xplDAekL30yhgz6QvfTKGCWOASDgYiO0yf9RhVXqf7r/L6F9oP7Efz+rHDXAmBQDK6S8onxCwdQhcqX1AEbagvefCoGvplYo7qzgrNpaedyjurOMjDPCWP/ESe9fvqt9Ct90qPV93uGDwpj/xEnw++seh2+6PV93uGP6LY78RJ8Pvp6Hb7pj1fd7hj+i+O/J5fcPvp6Hb7o9Au9wP6M478nl91PQ7fdHoF3uGDw1jvyeX9mnodvuj0C73DrybIMYuIgZoJQoljJJXYAMCSfZW9WlsjZFuPejpTorY2xbg+a+pKuZ8OYXEPrmgR3tbURuQOwkc/bV5KuMuLR6+rV31R3YSaR14DLooV0wxpGO5FA99udbKKXI52WzseZtv4mjPsmjxULRSi4PzW7UPYynsI/7VicFJYZvp9ROianD/AH4EFtCyFo3+cjMjeaEqf4VVtYeD3Vc1OCkuTWTnnwMbnU8aMw7SoJ+NZUpLgmaT09U5b04pvxRvArB2SwZoAoBLxeQQSSdY6ksbX3NjbbcV0jdOKwiDbs3T22dpNcfiKduyuZOXAlTgDifr16iU/KoPVY/3ij/MO3vG/fU6i3eW6+Z5Tauz+xl2tfsvn4P9n9ug8qkFMFAFAFAFAFAFAFAFAFAMzF9HMDu79bMC7MxA0WGok2Hq8t6krVSSxhECWz4SbeXx+H7Gg9GUH46b9z+Ws+ly6I19Ww95/L9jB6Mofx8vuT7qely6GPVsPefy/Yx/VjF+Pk9y/dWfS5dB6th7z+Rj+rGL8ok/ZWnpb6D1bH3meT0Yx/lD/sr99PS30Hq2PvMwejBPyhv2B99PS30Hq2PvDwyDKxhsOkIbUE1eta19TFuXtqPZPflvE2mrsoKC7hQrQ6hQBQBQBQBQBQBQBQBQBQBQBQEI9JMRizCXSbCQJJbzXSfipPtqvvWJs9hsqxy0sfDK/X9RsekN3/wriWOWHpDd9BlmfSW76DLD0lu/4UGWHpLd/wAKDLD0lu/4UGWbMPj5EZWRirKQVI5g+FZXB5RrNKUXGXFMshVqeACgCgCgCgCgCgCgCgCgCgCgCgCgCgCgCgCgCgCgCgCgCgCgCgCgCgCgCgCgCgIZ6XP/AH4/+iP/AByVB1Pt/keq2L/23/0/ohl1HLYKAKAKAKAKA9wfOXzH8ayjWXss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31780" name="AutoShape 7" descr="data:image/jpeg;base64,/9j/4AAQSkZJRgABAQAAAQABAAD/2wCEAAkGBxQTEhUUExQWFRUXGBgaFxcYGBsfHxggGBweFx4bFxkdHSggHB8nHR8cIjIhJSkrLi4uHR8zODMsNygtLisBCgoKDg0OGxAQGzEkICQsMDQvLCwsOC8vLCwsLCwsLyw0LC8sLCwsLCwsLCwsLywsLCwsLCwsLCwsLCwsLCwsLP/AABEIAKEBOAMBEQACEQEDEQH/xAAcAAABBAMBAAAAAAAAAAAAAAAABQYHCAEDBAL/xABOEAACAQIEAgYFBgoHBwQDAAABAgMAEQQFEiEGMQcTQVFhcRQigZGhIzJCUsHRCFNUYnKCkqKx0hYXM0OywvAVg5Ojs+HiJDRkcyU1Y//EABsBAQACAwEBAAAAAAAAAAAAAAAEBQECAwYH/8QAOREAAgIBAQUECAUEAQUAAAAAAAECAxEEBRIhMVETQWGRFBUyUnGhseEigcHR8CMzQvFiBjRDU4L/2gAMAwEAAhEDEQA/AJxoAoAoAoAoAoAoAoAoAoAoAoAoAoAoBn9LUMrZViRC5RwqtsbFgrBmUEb7qDsOfLtoBN6DHmOWKZ5WkZnZkDklkTZVG+9iQxHZY7UBIVAFAFAFAFAFAFAFAFAFAFAFAFAFAFAFAFAFAFAFAFAFAFAFAFAFAasVLoRmAvpUm3fYXtQFUcx6Tczln670qSM/RSM6YwO7Rybza5oCyXR/nEmLy/DzylGkdPWKHYkEqbjsbbcdhvQDhoAoAoAoAoAoAoAoCsHHHFcjZ40/WP1WHxIRBc6VERCuFHLezX79VAY4b4kvnOXujaVVMJhyRcA/JLG4sLbdYW25cjQEz9M2dSYXK5Xhdo5HZIw6mxXUbmx7DpBF+YvQEW9C3GUkWKk9MxMxwxSxaQs8cbsw0F3JIiv6wvsD28qAsPBOrqGRlZTyZSCD5EbGgNlAcGe5muFw02IcFlijZyBzOkXsPOgK+zdOmYGUOEgWMHeMKTqHcXJvfxFvKgLEZZjBNDHKosJERwD2BwGsffQHTQBQBQBQEc9LXSHNlZgWGFHMoc65L6RoIBAAIudwee23fQG3ol6QXzRJlmiWOWHQSUvpYPqtYEkggqe086AkGgCgCgCgCgCgCgCgCgCgCgCgCgNGNxccSF5XSNBzZ2CqPMnagKx5vwKr4xHwptl86yTRSMw1LFCLyjSbNqG+lSNwVudmsBK/RnxvlaYeHBRYnSyAheuQRlizE8x6mq5t8658aAkygCgCgCgCgCgCgOTNsQY4JXUXZI3ZQO0hSQPfQFXuK8u6jKcv1AGWeXFzO2oNexjjB1gkEEAHY0A0srmdJo5IwWdHV1AF90Or7KAnnp5z9TgMGFsy4iRZdDX9ZEUNbsK7soNrHxoCO+FuI52YZfl3UwLiSULTpGzNdnIV5NB1DSdAup8LX2AmPon4JxeWJKmIxCSI9isSaiqN2sGYC1xzAG+3dQEg0BwZ7hUlw8sMjBVlRoiTbbrBoFr7E3Ow76AqLkXDkmJxyYNSFZpCjNbZQpszW25AHba+w7aAuJhYBGiIvJFCjlyUWGwAHuoDbQBQBQBQEEfhDYvBvLHGzSjFRRkgIilCHYECRywIsAxGkH53ZQCj+D1mGCSJ4EkPpkpLyKyEXVNgqNurAAlrXB9ZtrCgJmoAoAoAoAoAoAoAoAoAoAoAoAoCtHT5ncsuZNhy5MUCppQcgzIGYkdrb2v3UAgYDifThcLEzf8At55tS/WixCBW9oHWD9cUA0zQFv8Ao8z4Y3L8PPazFdLi97NGdDe8i48CKAcdAFAFAFAFAFAeZEuCO8Ee+gIF6dMgXC4HLUU36kSRXAsGuFYtpubXIJtewvagGN0W5d12aQwNdda4hTbYi8Eo522oB09M8LCeGKUl1wmCiRmHJpZNSjyvp1WPMIaAQOhbBrJnGGDkDTrcD6xRGIA9u/soC1dANvpHzJsPlmLlR9DrEQrA2ILEICD2G528bUBWjhHHz4jMsEJZ5ZD6TDYu5exDix9YmgJF4ozMeh5ziInKs+MXDA6VBsmjXpIUEaiHPM7W7RegG1wF0pY2HFQJicS0uGLBJBIQbK22syEavVvfc8gaAs3QBQBQBQFVumxAM4xFpOsuIyfzPUA0Hyt8aAOhiUx5vhCy7P1ignxR1uO/fagLU0AUAUAUAUAUAUAUAUAUAUAUAUBUzOcG2Y5hmUqMNMYxM+o73SI2UDzGkUAz6Ac/AGQJjZp4nv6uFnkSx+mi+qT3i55UBL/4OObF8HPhyf7GQMv6Mo5ftKx9tAS7QBQBQGGNhc0BVPi7pKx2KxEjR4mWKHUwiSNilkB9W+kglrWJJPMnkNqAf3QHxniZ55MHiJGmXqzKjyMWZSrKCuo7kHVfc7W250BN9AQ5+Eof/TYTb+9ff9X/AF7qAbXA2X6OJwoFhH1jW8DAR/moDj6TsvxqxYqfErpSXMBp7yEjdY7G26hNgfOgEboYnCZxhbgG5kXfs1RuAR3G/wBtAWtoCMvwg8d1eV6LX62aNPIKGkv70A9tAQv0SoDm+DDcusJ9oViPjagFnNmP+y8yjAJMeaBn8AwkS5/WUD20AxBlz9QcRt1YkEXjqKl+XdYUBaLoezp8VlcDSA6o7xaj9MR7BvHawJ7waAetAFANfjziT0WOOKMj0nFOIoBa+ksQGlIG5VAb+du+gK09IuRehZhNB1jS20sZHN2cuocs3jcmgFToxeR8ZgmLKI8PiUQFjYj0jUQBtuCyEDxcd9AWqoAoAoAoAoAoAoAoAoAoAoAoDnzCXTFIw5qjH3AmgKpcISmPAZrIOZghi9k0yg/ug0A0aAffQpiNOaxoeU0c0R9sZYfFQPbQDy/B6wk0ONx0MiFdCKsm49V1cgKd/wBP3UBO1AFAFAYIoCpXSdws2X46SOwEUhMkNuQRmNl815ewd9ASz0BcHNh4TjpCL4hAI1HNU1Eksb29aym3YB7KAl2gIm/CNw5bA4dgCSMSF2H1kf7QKATeDcKy8UT61KkYcN6wtzjiW/vvQC3+ELgZJMtV0A0QzI8hvyBBiFh2+s4oCGOjLCy/7VwGgWLSq4vtdFLayPYrjzFAW3oCEvwlsaQmDhHItLIf1Qqj/E1ARl0ZZlh8NmME+KcpFHrYkKWudJVRZQTzN+XZQCxheK8JE+cLIrYiHGs3VBBp+m8iOS4uhXUD807jlagGdlsDSq8QlVAAZAjkgOyKbhdiNem9r2vyvewoCeOCeJWwcOHwzKghjFnKqdW9yzfOtfUSeVUkdqS7T8S/D88FzLZsdzg/xfLI8n4/wQOzs3iFO3vsanPX0rr5ENaC59PMdCMCARyO4qaQjjxGVQvMkzxq0sYIRyN1B52oCs3Tl/8AucR+jD/0koBa6JuBjjMJJiEk0SpioTGb7KYBrLWsbn17C/caAsYKAKAKAS+KM6XB4SbEsuoRIW03tqPILextckC9jagK+R9N2ZCZpPkmjJ2hKDSovyDCzXt2knyoCxORZmuKw8OIQELLGrgHmNQvY+I5UB3UAUAUAUAUAUBrnhDqyMLqwII7wRYj3UBAmU8GL/sPNHKmJhPI6tudceFGpFFza2oyAnncb3tQEN0A6OjBQc2wV2K/LKbjw3A8idj4E0BOGQY3LsDjMS6zgmQXdwrHW7TTSn5oIOlXVdXaAO6uy09j7jg9TUnjI5Tx/gPx/wC5J/LWfR7Ohj0qrqY/rAy/8f8A8uT+Wno9nQelVdRw4TErLGkiG6Oqsp7wwuDY78jXFrDwd001lDD6V+kYZYixQhXxUguA3KNeWtgNzc7AbcieyxwZIQl4nTMsSGzeSULpCJLCFHVbk+tFpIZbm5tZvPlQDuh6UTlTRYLDFMZhYEVXkY7ux9Z+pddggvpGoMdjudqA88SZlLiZWxDrIita11YqosAACRy+01RXKc5Oconm9QrLJuc4iHj8Ikir1hNlIII7/EWrnVZKEnu95xotnXJ7i5o84jLFZhIyvqFiGCsDt7NxXWMrYx3UuB2jK6EXBLg+4lLphmOHyBYT6xf0aInl8y0l7f7u1vGrqEd2KXgehrjuwUeiGbwHljQ8Q4aGQbwYVNPgThgzfvO/tNbG5YOgIN/CLMDvhAH1TKzo6IykqpCt6yfODHa19udARHxTlXouLmgGvTG5VTIulmA2DW7jzHhagEqgHFwHkeIxWLjXDJrKMrObiyLqCljcjleudtfaQcep0qn2c1LoTl/V1ivx0Pub7qqvVb6lp6zj0HfDwhhDGiyYeJnCqGZV06iBYna3M1YrTV4ScUV71NmW02L6rYADkOVSCOZoCrfToP8A8xP4rD/01FAKnRrxvPg8GYohFp6xmOpWJuQvcw7AK4WWSi8IuNBoqLqt6bec93+h2L0n4w8hB+w389c3dNE+OydNLk35/YP6zMb3QfsN/PWO3mbep9N4+f2HrwJxj6YDHLpWdbmy7B171BJ3HIi/ce3btVbvcHzKnaGz/R3vQ4xfyYqcbZQ2LwGJw6W1yRsEvy1D1luewXA3rsVhT3GYV4pHjkUq6MVZTzBU2IPtoC23Rlg2iyrBo/PqVbt21/KAG/aAwB8b0A56AKAKAKAKAKAKAa3HWHSHKccEUKphxDWH1pdTMfazE+2gK39GeUDF49IDykixCm/jC9j7GsfZQDfy9tEyE7WcX8N963reJr4nO1Zg/gShw1kkuPkaPDtGCi6mLlgAL22sp38KsbLlBFVVQ5vAjjEqLhmBINth3VuprvObjxF7hXhuXMGdYWRUS2t3vYar2VR9I7HusPZXO29QR2p08rGOvEdHuZkhRjlZBYXaSYFQPqpYjYchcVHWoj7vyJL0s8+182Q1xH1mPx+LljLSL1jHWx5IG6tLnutpAA+yocpKKyyzppndNQhzG0RWTkYoC5UWXR4jAxwtrEbwxjnZgNKkXNuewrWUVJYZrOCnFxfIRcDwXg8DIuIBlZlJ0hmDC7AjlYb2vUG56fRx7WZxp0VcZ5iuItniOEc9QHeQPvqMtu6VvHHy+5N7GQzenTEwf7PjSRrM80RjFvnWPrX8NBPwq1dsU0uqz+S/2c8CHPn8LcU4crG6WhMLMbeuWRmUqB2WIF79nLbfjVrK7KVdHOG8ePPH1MuLTwTNUo1Kj9KrXzfGf/aR7gBQDcxmOklIMsjyFVCguxYhRyUE9gvyoD16MOp6y51dZpt2W03vfvvW2693eM44ZHz0KcSRYLFyvMHKvCV9QAkHWp3uRtzrMIObwglkmV+lXBD6E58kX7Xrp6PM27Nj2wmJWRFkQ6kdQykdoYXB91cWsPDNDbWAFAVo6XcN6Rn7wrzYQp7TGD9tAJXRtlGIxXXJh4+s0aCfWUW1ah9IjurhbW5YwW+zNZChSU3zwO7H8JY6FS8mGbSBclWRrAcyQrE28a4ulotq9pUze6n+gis21ckT233C83DmPw0fpfV9WsS9b1gkjuoUar21XO30e29u2uyplzRV2bS08k4S4rvWGZzfp8kMenDYYLIVF5JGuA1tysYHK97XbzFTEeYljL3eR055whhsdmuEIjsMRh/SZx1zBpB6gDKCrAc+VxfS3zbAsMCZl3TdLhpJI+oWbDLIwgGsq6Rg2RdRDarKO0X350BMXA3FkWZYUYiNSnrFHQkEow3tcc7gg38aAcNAFAFAFAFAFAIPHuFMuW4xFF2OHlsO8hSQPeKArn0Jzac5w353Wr74noBE4sgOGzPEra3V4mQqD3Byy+wi3voC4GFVQo0gAEA7C3OgPD4CIm5jQnvKj7qzlmMIanGvGCYNTDAFM5HIAWiv2sO1u5fadufC23d4LmWuz9nO978+Efr/ADqRc/EWMII9Kn3v/eN2+2ovaS6noJaOhrG4vIYWRTthpnhkuA9gTfY2uVPiD/GpFn44ZiUmhfompddq59/0/JiHjSDI5HLU1vfXePJFXe07JNdX9Tt4XwYmxmFiYXWSeFCO8O6qfgaycizAmxzMSI5QfElR7iQLV5JU7RnPfzLPxwvJvBJzBGmXEyPbrWJI7L3A8rbVVanUW2y/qScsfzu4fmdIpLkaHjdvVSPrDzI8u21NPRO6W7DLfgG0uYh8aZHJmGH6p20OjgoWu2m11I8Nv4Cpun11mlvzY3LGU03y8/gaSgpLgaI+DBKITMDLi47WmiLRsSttJJB5qFG+24J2ua6afW3O5w0vBPlHg8d7DgsZkPCc48fPSQ/otf8Awk10u0+0W8ycvyf7MwnAr90nYOWPMp+uRlZyrjUPnBlBuD277X7wa9Pp1NVRU+eFn4keWM8Bq12MC1jcOVwqeJBt5gmpM44qR0axE9cMR3MhvbYD3k/dTTLmKxwLGfrGpeGdCdui3O1nwaxAEPhwkbb31C2zDzsdvA1Bvhuyz1OU1hjnx+YxQgGWRIwTYFmAv5XqNOcYe08HGdkILMngTs44gjXCzSwSxSMiMygMGBIHKwNaTujuOUWjlZqI9m5QknhFcszzWQZxHi76pXdXO2wO6AW+qFA27qjV6mc6JWPCaIlOrsnppWPCaF/oVzCPB5pPEz2jeK2tnVVUrZvXva55qLHt5d3eq9OtTnwySadQpVRsswsjmx/SFipDIhEXVnUttBsym456t7iq2zX2JtLGCqntS6E8xa8BAyr0XrV9IgBiJswV5AQD2j197d1a1ax7341wJtP/AFLq99do1j4IkXpdxKrkeIMRBRlhVCDsVaRBse0aau001lFipKX4l3lWayZJ8yrGBc7ypeWvKokHtSRx/hoCBXUgkHmNjQE4/g0Yg2xsd/VHUsB4nrAT8BQE4UAUAUAUAUAUBhlBBB3B50BU7hSH0TPYYrn5LG9T4/2hi3oDs6ccH1ecTnskWJx7UCn95TQFmMjnD4aBxuGijYfrKDQDc6SOLWwMaLGLSTB9Lm1kC6bmx5t6wsOXfyseVs3FYRY7O0kb5tz5LHDr9uBCr44MxJYsxJJJNySeZJvuaibrPUqSisJYR71bXrXBvlYyInEyxvEWJ9ZfmnzNrHwrvTvKRVbVhXOlzfNcn+gz6lnlzrynHGCeKZRdopEkA7yjBh/CgLn4PFJPCkiHVHKgZT3q4uPgaw1lYA2s04cw0EZkeSZVFuRB5mwA9XvqpexaHyb+X7GbdV2UXKXI4skzjBQyXXr9TWTU4WwuR2A99qlaXZ9Wne9HOfEhetK5tRw/L7i3iuE4ndn1yKWJJAItc7m1xUe3ZFNk3LLWf50LBWtLBuyzhuOGQSK0hYX+cRbfbsFdNNs2qie/FvP88BKxtYFqrE5ibnmQ4fGIExMKSqDddQvpPep5igKg55lnVYyfDKdXVzyRA2tfS5QG3ZyrLeWCRulngNcvwkUiztJqlVNJUC3qM17g/m/Guk7XJYNnLKGHw5sshJt834Xrrp+82gToehtPyuT/AIY/mrX0h9DG+OTgLg5suM95hKJdFvV0ldGrn6xv86udlm/gxKWTl6UcmxGIjh9HTWUZtQBF7MBY2J35VX6ymVkVhFdr6JWxW6s4GLhuAMxfcxhO7U6C/sBJ99QY6Gx9xXR2dY+4b2KyX0eVlmiEcw+de1zftBB5HvFcLu1h+B5x0It7uh/Tk3hd3cc+FwUcQPVgLfmb3PtJJNc522WP8fE52X22tb7z/PAUI8pxRi64Ru0O5MgW6gLsSbcgLG/lXRUScN5R4HVaaThvqPA0Bx3io+GRN1idxnn0voS4TVeJpQ9u7SDsO4Em9u8eJva7OnLjF8i72TZN70HyRH9Whck28ZYc4LN8kY/Rhw0LH9BzG3wagGJ0s8NtgsxmGk9VKxlia2xDnUVB/NYlfK3fQCh0FZq0ObRoD6s6vG48lMim3fqUDyJoC0NAFAFAFAFARb0gdIPzsPg38JJlPvWI/wAW93eLHTaX/KfkSaqu+RHb5tiDznnP+9f+apu5HovI74XQbXD8qnN4HkfSoxKSOzEn5jB2ueZOx9tU9sd61qKIUlmWEdnSjjmxOKfEFy6l5EjJ2tGHYxgCwsNJ8+/eu2ppUIxaXx+JvbDdSZ25VmGJ6mFIZZtRVEQLIwAJAUAesAB8BUyKiqk8Ll0OywoJ4J+fPcDGka4jEYdpEQA3dXYGwB23O5FVnYTlxUX5EeKn/jkbPSDDNiYoGwCdbh2DlzEF3IKhb8jt623fzqLfXJPdwWezbq6nJ2vjwxn5jXyDg7GPiIuswpEQdTIZNIGkEFgQTc3G1rHnXGNTyWOo2lV2ct2XHHDA7emfI4jlExQLF1RjcBFUBrME0mw5et7wKlYR5mU5S5vJWGsmoUBP3AvFGIgwGHjUqyqmxZbkXJNrgjYXsPAVnBT36+2FjiscH/O8UM14jnxEZjk0aSQSFW3zTqG9z2gVnBFt1ltkd2WMCOV3U9qkEeY3oR4ycXlDl/prif8A+f7J/mpgmesbvDy+46eD82kxETtJa6vYWFttIP2msMstFfO6Dcuv6IX6wTDnzDGpChkkNlFrmxPM2Gw8TXO22NUHOXJHSquVklGPMqacQk+dGQbxSY4vy+g0xfl+jSdkYQc3yRiNblPcXMk/p7zyHEYCFY2JIxCkgqRt1cgvvt21xo1lVzxB8fgdbtLZSsyXATuhM4BcJK2KhjklE50log5ACJaxIsN71tdrq9O92TfHoZo01tqzDl8SWhxnhu9/2DUb1pp+r8jt6uv8PMWsDjFlRZEN1a9ri3I25eYqbVZGyKnHkyHZXKuTjLmjoroaBQDV4q4Gix0oleR0YIEsumxAJa5uOe9R7dNGx5bIl+kjdLebEMdEsH5RL7l+6uPoMOrOPq2HVjuy3h2KHCeiAs0RV1JY7kSXLbgC3M1JhVGMNzuJcKYwr7Pu/cYmf9GMUUUsyTuFjRn0soJOkFragR/CuEdnRnNRUsZZAt2fGMXJPkRhxBlUUkJ0GQyLuoKqAe8E6r8vjarWvYk6cyUs8OWCLpdTVVPPHiMGGQqwZeakEG17EbjntUYvxYzzizGYx43xMxkaL+zOlRpuQdtKjtA50B6z3jDG4xdGJxDypcHSbAXHbYAC9AOroGy1Jc0WR3C9SjMi/XcgqAPJSzfq+dbKEnFyS4I1c4qSi3xZZytTYKAKAwzAAkmwHMnsoCIeP+PzNqw+Fa0XJ5Rzk7wncnj9Ly52en0u7+KfPoSq6scWR5U47msJMymRIZDGOcgjcqLbbsBpHvqO7uODm5nPg8GqkvoCse3ft8zWa6op72MMRilxwbcbhVkXS/IG/O3Kt7K4zWJG0oqS4ndknC+NniBwuGkeIXsx0gHvsXI1b/Vv3VG7aNa3U8HLfUeCNOJwOKibRJhpVfkAY33/AEdvW9lbrUZXcbdoT/0fZfJBl8Ecw0yAMzL9XWzOAfEAgGq26e9NsizeZZHFXI1I56fMaI8odD/fSxIPY3W/5KArFQBQEpcIxM+EiOqwAYAb9jEVkotU4xulkccS2AHO1ZILeWap4Cx+dYW+NDeEormeY8Mw+mf9edA5LoP/AIUb0PL3nY9YXcsBy7REAT5i/tqPqbuxrc2s4PQ7J0/aJJP2n5Y/0aouPHB9eJSPBiP4g1UR2vPPGHkz0EtlxxwkI/H3Hy+hvoiJ+be7dtwRy5C/M91dJ6r0tqlLdzzb8OPA0jpvRc3N5xyS8eBD3AeRSPMuIYaY0JIv9I2NtN+YB5n/AEOm0dVCNbqXFv5HPQaeUpqx8l8x18aZO+JhCx7srggEgDtB5+dVug1MabMy5NFhraJWwxHnkSuA8HiYHeOWEqhu2o94sLdxqTtK2m2KlCWWR9BXbXJxlHCHrVOWg4+HuKjh06t01ICSCDYi+5G+xF6s9HtB0x3GsruxzK/VaFWy308M7Z+PSf7OJbd7Nf4AC3vrvZteS9mHmzjDZcf8peQvcM596UrXXS6WuAbgg8iPcdqn6LWekJ5WGiHq9L2DWHlMW6mkMKAKA485wXXYeaG9usjdL92pSt/jW0Jbsk+hrOO9FrqV1x2ExEDNHLGVdextr+IPIg942r0Vdspx3o8TzNtMa5bsuAwcZi5AhgYaQJGkZbWuzADfwA5fpN3156xSUnvLDPS1uLgt15RwVobnpGsQdtt9wCPaDsfKgH7kEqC0kEckN9DbsCA45tERYhbi4B5d5q62dCW5JSXB/Mo9p2R7SLi+K+RPfA3FYxkel7CdB6w+sOWtR/Edh8xUHV6V0yyvZf8AME/R6tXRw/aX8yOmoZNCgGP0r4PGzYeOPBqzqzHrkUqCy22vci4vzA57VI084wllnSuSTyyJzwpmX5FL7h9jVN9KXVHftUdOD4CzOY6Rh+qB+nIyqB42uW9wrWWrXUw7USl0gZHNJlqQYdBI8Zi9UWFwgsbXIHsqHRZu2bzOMJYlkiT+iuZfkUv7P/ep3pS6o79qhR4f4Exs2IiTEYd4oC3yrmw9UesQPWvdradh21pZqluvDNZW8CfIYgqhVAVVAAA2AA2AA7qrSMe6AKAKAij8IbBTS4TDrDFJIFlLPoRm02QgFrDYbnc0BXQigMUBJ/AGI/8ASqljcM3Z2E3+2sootfH+q2OWaUKLmskFLJznMF8fh99Dbs2ZGYJ4/D76DcZJGX5Q2IypItWhnGsEjsMhkF/Zao+oq7WDgem2bLsYQb/mRLw3RwxPyk48lQn4k7e6oEdnPvl5ItpbQXdE4OI+G0wbIUlLawRpYC4tbe42t7KhbQ08aVHDzkl6HUStbyuQj1VliZgwHXSpGGClmCgncb+FSdKnKah17zhqHuwcuh355ws2E0M0qsGNhYFTcC/edvbUzWaaVMM5zki6XUK6WMYwJ9VRYGzDYZJHRJG0KWALW5f67+znXbT7vaJSeEzndncbissdGK6OB/dzkeDoD8QR/Cr2Wzvdl5r/AEU8doP/ACj5Ctwdw0+EMpd1bWFA03203538676TSultt8zhqtSrsYXIc9TCIFAFAFAQ50uoVxqM2yPCuk+KswYey494q52dYlBxfUo9qVtzUl0ILziXVPIfziPdt9lVuplvWyfiWmlju0xXgc8cLMCQLhRc+Fcowck2u47SnGLSb5mutTYenDOIHo6gnkWHxv8AbV9obI9ik+7J57aFb7dtd+Bdy/NTDIssb6XQ3B+w94PIipM3XOLjLkyJX2lclKPNE88JZ+uNw4mUWNyrjuYAE2PaNwfbXnr6uynu5yem093aw3sYFmuJ2CgCgCgCgCgEHNuJBE5jVNRFrkmw3F9tjeqnV7VVNjrjHLXPjj9yy02z3bBTcsJmrKuJutmWIxgFr2Ia9rAtyt4VjSbTlfYoOGM9+fDPQzqdAqq3NSzjwHHVuVgUAUAUBULjaKB8zxnUuBF1kzBuwkAuQPAyXUeYoCSPwbcrB9LnZQR8nGpNjvu7D/BQYyKXEGaB8TLq20SOgAWwARio5eVbHndS5zsee5teTNeRzRviYUZQ4aRQQwuDc9oPOg09f9WOepL8eAiUWEaAdwUD7K1PQKMV3GJMvibnFGfNFP2UDhF80dCqAAALAbADs8qGxmgG3xZwscYyMJRHoDCxTVe5B+sLcqianS9s084x4ErT6nsU1jORvHo3k/KF/YP81RPV0ve+X3JXrCPu/M78o4GGHkWaSYv1frBVS2433JJ+yutWh7OW/KWcHG/Xb0GlEbXE/FYxiKvU6NLalOu/MW3GmoGp13bLG7jHj9jzNP8A1FKmTar+f2NXDPDTYxXKyBNBAIKk3vfuPhWdNp3em08YL7Q7cjqYtuGMeOf0Fxejd+3EKPKMn/MKlerZe98vuTvWC935/YkMValWZoAoAoAoAoBJ4j4dgxqKk4JCtqUqbEHkd+493lXSu2VbzE521RsWJFO8zAE0oX5ut7eWo2rRvLybpYWES90O9HkONwMs2I6xdchRCrAeqoFzYgj5xI3+rW9drhnHec7KY2Yb7iJc6y5sPiJoG3aKR4ye/QxW/tteuZ1HT0dyYcavSYzJHqFwrlSLjmtjvy5Hn4VZ6ODnVJReGmVWtnGFsXJZTRPP9WOXkXCSf8Rqi+l29SX6HV0HDw/kcWDi6qEME1FvWNzc2HP2Vxssc3lnauuNaxEU60OgUAUAj51nywEKo1v2i+wHie/wqt1u0Y6d7qWZdOhO0uhlct58EJo4vP4r9/8A8ahLbb74fP7Ev1Svf+X3PEvFzfRiUebE/CwrWW25/wCMF+b+xmOyo98vkN/FztIzOx9ZudvdtVRZbKybnLmyzrrjXFQjyR6yWVYJRKVLsL6d7WuCCTsb7GpWm1kapb7jlrlxx+hHv0ztjuqWPyF+TjEgX6oft/8AjU/12+6Hz+xD9VLvn8vuOtTV+UxmgOTN2YQTFPnCN9Nu/SbfGgKT0BO34P2bQwYTEdbIELT7Ag9iL3DxrpCqc1mKONmorreJPBJK5Hl2LLSKkchJuxRmG53uwUjc8961lCUfaRzjXp7cuOH8DYmV4DBsH0xRN9Es12/V1En3VmMJS9lGXGil5eF8Tf8A0qwn49fc33Vv6PZ0HplHvG/CZ9h5GCJMjMeQvue3YHwrWVM4rLRvDU1TeIyWRSrmdgoDRjsSIo3kbkilj7BetZzUIuT7jSyarg5vuQwl6Sm7cOPZIf5aqPWz9z5/YovXj9z5/YJukfUpHo/MEH5Tv/Uo9q5XsfP7B7bysbnz+wwUSwsL28aqZPLKOUsvI4eFOJTghIBH1nWEE3a1rC22xqZpda6E1u5LDR7Qemi1u5z44HCekr/4/wDzP/Cpfrb/AIfP7E715/w+f2OvJOPRNOkTxCMObBtd9zyB2HPl5kV0o2krJqLjjPiddNtdW2KEo4z4949atC5CgCgCgCgPMjWBPcKAo+zXNzzNAXB6Psr9Gy3CRWsREpYfnONbfvE0BAHTvlXU5q7i+mdElHnbQ1vat/bQB0O8LLj5Z0aUxhFRtluWBJBsSdvca7039lnhzI9+nVuMvkWfVbADurgSDNAFAFAIfEGeCIaE3kP7nifHw/0avaG0FStyHtfT7lhotE7Xvz9n6jKdiSSTcnck9teYbbeXzL9JJYRisGQoDQcUPE11VMjTfR7WdT21q65LuM7yOzJcF6TMqAeoLNIfAdnt5e/uqdodI7LFnkuf88SJq9Qq63jn3Ekk16s84ZoDkzTHJDE0kh9UDl3nsUeJraEHOWEc7bI1xcpFO81wGibErbSIyWAHcXUD4MK2lXuykuhpXdvxjLr+z/YffBUOjBobW1FmPvsPgBVhplitFPrpb178CUeitHLTyFSEIQKbbEgsSAe221cNXJPCJWzYNOT7uH6ibx4T6dJcG2mOx8LdntvXbSv+mRtoL+t+SG/UkhC7wThmfGxEck1u3lpKfxYVH1UsVvxJehg5Xp9OP6fqSxVWegCgETjRrYGc/mfaKj6tZpl8CJrlnTzXgQsZl768xus8fuSPBxI7jWdxm3Zs3A3rVnNrBh2sL0SyEsvBrGJHjW24zfs2e1xIHrA2I3HfcUSknwCjJPKLAxm4B8BXrke5R6oZOfHluqk0X1aG0253sbW8b1h8jevG+s8skIR8R4pgCcTNft+UYfAGq3tJ9We3Wi03dXHyR6TPsUOWJm/4jfaax2k+rMvR6d/+OPkh48H8STzriIpn16YXdWIAYW2sbWBG/nUrT2Sk2mUO19FTTGM61jLxjuKyYePU6r9Yge82qS3hZKWuG/NR6smpc8xI2GImAHL5V/vqs7SfVnuPQ9P/AOuPkhmdJU8sywySyNIVLJdiTbV63M+RqTp5ttpspNs6SuuEZ1xS44eP54Cv+DtitOZuhP8AaYdwB3lWRv4BqlnnyyNAFAFAIXEOeiIFIzeQ8z9Tz8fD/RqtobQVK7Ov2vp9yx0Widr35+z9fsMtmJJJNyeZPbXmW23ll8kksIxWDIUB5kS+17C+58PKulbSlmRrNNrgKOrCKulYGc9rSOQT7FO3stU+Wr08Y4hW34t4+n2Ia097eZTx4JfucuXZYk0ypcoGJ5b2sC1hfy7a5aV9vcq3wTzy7uGe86ah9lU5ri0PZ0iwOGdlXZRc97nkLnxNh4V6vTaaMMQh3nmdVqpYdk+4i3NczkncvK1+4fRXwUdlXkIRgsRPMW2zteZMzgOIZodo52A7rhh7mBArWVdcuaNq77a/Zk/58TGYZnNOQZZGe3IHYDyAsBW0K4w9lGtl07OM3kiTPMySTEYlhsHQIp7yjIb+3RVdbYnOT6/b9i7oplGuCfc8+af7j84YYHCQ25aAPaNj8b1Po/top9UmrpZ6i0mMkUWWRwO4OwHuBrfdj0OSnNLCb8zUzEm5JJ7zWxq3k80B0YHMXgbrI30NyvtuO4g7GtZxjJYkb12Sre9B4Z3YninEyixnNu5LL/hANc40VrkjtPV3S5y8uBoyvHyJNG6u19a33O4JFwe8EVtOEXFpo51WTViafeiSONM0WDDNqQSdZ6gRuRuDfVbewHd4cudec1l6qqy1nPAudfqFTS21nPDBDuGRFYFkDr2oSwB9qkH4156NuHlrJ5WF2JZayug78HxFgAmlsvQG3YEa/wCswvVjDW6fHGv9S0htHS7uJVfRjTnZSzFF0KSSq3vpBOwuedqq5yUpNpYKeySlJtLC6HrCyhXVmRXAIJRuTW7DWa57klLGTNU9yaljOO4dOOz3LnS3oA1dw0p++m/wqynrNM4/2/0+hbz1+klH+1x/JfNDRmjjL6lTStwQhYkeRPMioErfxZSwuhVyuzLMVhdOZL3CHEwxalWUJKgGpRyI5al7beHZtV/o9Wr1h8Gj0+g1y1McNYkuY2cZ0jSrK6rDGUVmABLajY2uTy+FHqWnyPa17DrlWm5PLX5fz8xSwPSRA39rHJGfCzD37H4VvHUx70Rbdh3L2JJ/L+eZH2eyxPiZZIAwjdtQDACxIGqwHYWufbUSxpybR6DSV2V0xhZzX8XyOGtSSe/6RtgYp5UCkvE0frX217Aix7DY+yu1DanhFXteqEtO5TfLl8eRFuQw68REv5wPu3+yplrxBnmtBDf1MF4/TiSZGlha96rT3CEriyDVhX71sw9h3+F660PE0V+1a9/Sy8MP+fkN/o2zZcLmeFne+lXIYjsEitGT+9Vg3hZPH11uyagu8t1FKGUMpBUgEEciDuCKynk1lFxeHzR7oYEHiHPeq+Tj3kPM/U/7+FVO0No9j/Tr9r6ff/fxsdFou1/HP2fr9hmM1zc7k8z315lvLyy+SxwRihkKAKAKAKAVOEsO0mJDj5kQJJ7ywKgfEn2VcbK07dqn0/XgVu0bUq93qOviTLWxGGkhVgrOBYm9hZg29vKvT1y3ZJnnL63ZW4rvGPhujOUn5XEKB+apb4kipT1a7kV0dmy75HviHhDCYTDli0ryHZLsBc+QW1gNz/Hes1WzsnjuMajS1U15eW+4adTirI5z/hSYSs8Sa1ZmIC29UE3F/f8ACq23Tz3sxRd6fW17iUnhpC/wZgMTCpSUARn1gNV2U91h2H/XbUjTQsgsS5EPW2U2PehzHNUogBQBQDg4X4Q9M1SSuyRKdKhbXY8ybkEADly335WqJffuPC5k/SaTtVvSeEKuP6M05wTsp7pAGHvWxHuNcY6p96JM9mr/AAl5/wARw5f0fYkTIZJI+rVlYlWYkhTewBUc63lqouPA5Q2fYpptrGRR6Vm9XDjsvJ8Av315raz4R/P9Dltt/hgvj+hHlUp54KAKAKAKAKAXOCcb1WMiPY50Hx17D961TNDZuXx8eHn9yfs23s9RHx4ef3G9m7tHiJo3X1llcfvEj3ix9tWM1iTPtensUqoNdF9DkSZ3bTGpZjyVQWY+QG/wrVLJ0lNRWW8LxPcnWRNpmR0J7HQqfOxAuKy01zMQsjNZi014PP0N9YOo2ONsyUJ1Frs1mJ7gD8SbVJ00G3vFFtrVRjDsMcXx+HET+DctfrRKykIFJVj2k+rt39tdNRNbu6iHsfSzdytkuCTw/kPioR6k1YqAOjIeTAg+0WrKeHk0trVkHB8msEZQR9VOok20SDVt9U91WTe9Dh0PDwj2WoSs4bsuP5MsT0ecUdWww0rfJsfkmP0Sfo/ok8u4+e0Wi3H4WX21tB2i7etcVz8V1/L6EnVNPMEV4vCT9Y/qSn1m30Nvud723ry1mnlvv8D5vufU9HC+O6vxLl1NJgm+pJ+w33Vz9HfuPyZv20feXmY6qX6sn7J+6no791+RntV73zPJWTuf9k/dWOw/4/Idr4mCz/ne6sdiuhntPE8mVu81js49DO++oRyMxCqbsxAAHaTtSNcW0kuIc2ll8iUMiywYeFUG55ue9jz+4eAr1OmoVNaj5/E85fc7ZuXkKFdziFAQ/wAXZ/6RiG5hYyUQd1jYnzJHut3Va0QUIfE89q7nbY+i4IRfSV7/AIV2yiNgPSV7/hTKGA9JXvplDAekL3/xplDAekL30yhgz6QvfTKGCWOASDgYiO0yf9RhVXqf7r/L6F9oP7Efz+rHDXAmBQDK6S8onxCwdQhcqX1AEbagvefCoGvplYo7qzgrNpaedyjurOMjDPCWP/ESe9fvqt9Ct90qPV93uGDwpj/xEnw++seh2+6PV93uGP6LY78RJ8Pvp6Hb7pj1fd7hj+i+O/J5fcPvp6Hb7o9Au9wP6M478nl91PQ7fdHoF3uGDw1jvyeX9mnodvuj0C73DrybIMYuIgZoJQoljJJXYAMCSfZW9WlsjZFuPejpTorY2xbg+a+pKuZ8OYXEPrmgR3tbURuQOwkc/bV5KuMuLR6+rV31R3YSaR14DLooV0wxpGO5FA99udbKKXI52WzseZtv4mjPsmjxULRSi4PzW7UPYynsI/7VicFJYZvp9ROianD/AH4EFtCyFo3+cjMjeaEqf4VVtYeD3Vc1OCkuTWTnnwMbnU8aMw7SoJ+NZUpLgmaT09U5b04pvxRvArB2SwZoAoBLxeQQSSdY6ksbX3NjbbcV0jdOKwiDbs3T22dpNcfiKduyuZOXAlTgDifr16iU/KoPVY/3ij/MO3vG/fU6i3eW6+Z5Tauz+xl2tfsvn4P9n9ug8qkFMFAFAFAFAFAFAFAFAFAMzF9HMDu79bMC7MxA0WGok2Hq8t6krVSSxhECWz4SbeXx+H7Gg9GUH46b9z+Ws+ly6I19Ww95/L9jB6Mofx8vuT7qely6GPVsPefy/Yx/VjF+Pk9y/dWfS5dB6th7z+Rj+rGL8ok/ZWnpb6D1bH3meT0Yx/lD/sr99PS30Hq2PvMwejBPyhv2B99PS30Hq2PvDwyDKxhsOkIbUE1eta19TFuXtqPZPflvE2mrsoKC7hQrQ6hQBQBQBQBQBQBQBQBQBQBQBQEI9JMRizCXSbCQJJbzXSfipPtqvvWJs9hsqxy0sfDK/X9RsekN3/wriWOWHpDd9BlmfSW76DLD0lu/4UGWHpLd/wAKDLD0lu/4UGWbMPj5EZWRirKQVI5g+FZXB5RrNKUXGXFMshVqeACgCgCgCgCgCgCgCgCgCgCgCgCgCgCgCgCgCgCgCgCgCgCgCgCgCgCgCgCgCgIZ6XP/AH4/+iP/AByVB1Pt/keq2L/23/0/ohl1HLYKAKAKAKAKA9wfOXzH8ayjWXss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pic>
        <p:nvPicPr>
          <p:cNvPr id="31781" name="Picture 9" descr="http://3.bp.blogspot.com/_jIIgTCGJioM/S7ei-kefT6I/AAAAAAAAATM/Lanhe5lm9-o/s1600/Fotolia_9219924_X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714750"/>
            <a:ext cx="3905250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smtClean="0"/>
              <a:t>Total Dotación 2013</a:t>
            </a:r>
          </a:p>
        </p:txBody>
      </p:sp>
      <p:graphicFrame>
        <p:nvGraphicFramePr>
          <p:cNvPr id="4" name="3 Tabla"/>
          <p:cNvGraphicFramePr>
            <a:graphicFrameLocks noGrp="1"/>
          </p:cNvGraphicFramePr>
          <p:nvPr/>
        </p:nvGraphicFramePr>
        <p:xfrm>
          <a:off x="2357438" y="1571625"/>
          <a:ext cx="4143404" cy="1928828"/>
        </p:xfrm>
        <a:graphic>
          <a:graphicData uri="http://schemas.openxmlformats.org/drawingml/2006/table">
            <a:tbl>
              <a:tblPr/>
              <a:tblGrid>
                <a:gridCol w="3103219"/>
                <a:gridCol w="1040185"/>
              </a:tblGrid>
              <a:tr h="482207">
                <a:tc>
                  <a:txBody>
                    <a:bodyPr/>
                    <a:lstStyle/>
                    <a:p>
                      <a:r>
                        <a:rPr lang="es-CL" b="1">
                          <a:solidFill>
                            <a:srgbClr val="002060"/>
                          </a:solidFill>
                          <a:latin typeface="arial"/>
                        </a:rPr>
                        <a:t>Funcionario</a:t>
                      </a:r>
                      <a:endParaRPr lang="es-CL">
                        <a:latin typeface="arial"/>
                      </a:endParaRPr>
                    </a:p>
                  </a:txBody>
                  <a:tcPr marL="44450" marR="4445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b="1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  <a:endParaRPr lang="es-CL">
                        <a:latin typeface="arial"/>
                      </a:endParaRPr>
                    </a:p>
                  </a:txBody>
                  <a:tcPr marL="44450" marR="4445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82207">
                <a:tc>
                  <a:txBody>
                    <a:bodyPr/>
                    <a:lstStyle/>
                    <a:p>
                      <a:r>
                        <a:rPr lang="es-CL">
                          <a:solidFill>
                            <a:srgbClr val="002060"/>
                          </a:solidFill>
                          <a:latin typeface="arial"/>
                        </a:rPr>
                        <a:t>Contrata/Planta</a:t>
                      </a:r>
                      <a:endParaRPr lang="es-CL">
                        <a:latin typeface="arial"/>
                      </a:endParaRPr>
                    </a:p>
                  </a:txBody>
                  <a:tcPr marL="44450" marR="4445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>
                          <a:solidFill>
                            <a:srgbClr val="002060"/>
                          </a:solidFill>
                          <a:latin typeface="arial"/>
                        </a:rPr>
                        <a:t>95</a:t>
                      </a:r>
                      <a:endParaRPr lang="es-CL">
                        <a:latin typeface="arial"/>
                      </a:endParaRPr>
                    </a:p>
                  </a:txBody>
                  <a:tcPr marL="44450" marR="4445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82207">
                <a:tc>
                  <a:txBody>
                    <a:bodyPr/>
                    <a:lstStyle/>
                    <a:p>
                      <a:r>
                        <a:rPr lang="es-CL">
                          <a:solidFill>
                            <a:srgbClr val="002060"/>
                          </a:solidFill>
                          <a:latin typeface="arial"/>
                        </a:rPr>
                        <a:t>Honorarios</a:t>
                      </a:r>
                      <a:endParaRPr lang="es-CL">
                        <a:latin typeface="arial"/>
                      </a:endParaRPr>
                    </a:p>
                  </a:txBody>
                  <a:tcPr marL="44450" marR="4445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>
                          <a:solidFill>
                            <a:srgbClr val="002060"/>
                          </a:solidFill>
                          <a:latin typeface="arial"/>
                        </a:rPr>
                        <a:t>15</a:t>
                      </a:r>
                      <a:endParaRPr lang="es-CL">
                        <a:latin typeface="arial"/>
                      </a:endParaRPr>
                    </a:p>
                  </a:txBody>
                  <a:tcPr marL="44450" marR="4445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82207">
                <a:tc>
                  <a:txBody>
                    <a:bodyPr/>
                    <a:lstStyle/>
                    <a:p>
                      <a:r>
                        <a:rPr lang="es-CL" b="1" dirty="0">
                          <a:solidFill>
                            <a:srgbClr val="002060"/>
                          </a:solidFill>
                          <a:latin typeface="arial"/>
                        </a:rPr>
                        <a:t>Total</a:t>
                      </a:r>
                      <a:endParaRPr lang="es-CL" b="1" dirty="0">
                        <a:latin typeface="arial"/>
                      </a:endParaRPr>
                    </a:p>
                  </a:txBody>
                  <a:tcPr marL="44450" marR="4445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b="1" dirty="0">
                          <a:solidFill>
                            <a:srgbClr val="002060"/>
                          </a:solidFill>
                          <a:latin typeface="arial"/>
                        </a:rPr>
                        <a:t>110</a:t>
                      </a:r>
                      <a:endParaRPr lang="es-CL" b="1" dirty="0">
                        <a:latin typeface="arial"/>
                      </a:endParaRPr>
                    </a:p>
                  </a:txBody>
                  <a:tcPr marL="44450" marR="4445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2788" name="AutoShape 2" descr="data:image/jpeg;base64,/9j/4AAQSkZJRgABAQAAAQABAAD/2wCEAAkGBxQTERIUExQVFRUXFxoVFxcYGBUUFRgVFBUWGBUUFRQYHCggGBolHBUUITEhJSkrLi4uFx8zODMsNygtLisBCgoKDg0OGhAQGywkHyQsLCwsLCwsLCwsLCwsLCwsLCwsLCwsLCwsLCwsLCwsLCwsLCwsLCwsLCwsLCwsLCwsLP/AABEIAL4BCQMBIgACEQEDEQH/xAAcAAABBQEBAQAAAAAAAAAAAAAGAAEEBQcDAgj/xABEEAABAwIDBAgDBQUHAwUAAAABAAIDBBEFEiEGMUFRBxMiYXGBkaEyscEjQlKS0RRicoLhFSQzssLS8GOis1Nzg5Oj/8QAGgEAAgMBAQAAAAAAAAAAAAAAAgMABAUBBv/EACsRAAICAQQABgICAgMAAAAAAAABAgMRBBIhMQUTIjJBUTNhFIFxwSNCkf/aAAwDAQACEQMRAD8A3BJJJQgkkklCCSSSUIJJJcp6hrBdzg0d5suN4Ilk6pKpk2hgH3j45XW+SnUlbHILscHDuO7xHBCrIyeEw5VzistMkJJJIwBJrrlPNbQb1EmBO8pFt6hwlkKMclhdOhmoncw9lxHnp6KzwjFBLdp0eNe4jmEqnWQsltfDDnTKK3fBZpJXSVwUJJRqyujiF5HBo9z4DeVVP2tpwbXf45Db9ULnFdsB2RXbL5JRKDEopheN4dztvHiN4UtdTz0Emn0JJJJdOiSSSUIJJJJQgkkklCCSSSUIJOmTqEGSSSUIJeJpWtBLiABvJNgPNeihSolNVIbn7Jps0cHW+8eaGUsDaqt756XZNqdradp0zv72t09XEXXuh2rppCBnyE7g8ZbnkDuv5qpxSiY1vBZ7jLgCQqs7pwZq0aCm6PGV+za62qEbC48N3eTuCHYWuldnebn2HcEE7O7RvdGKeR2YA5mE77C/Y8OIRPTV9hvSLb1OSz0DHRTpz9/f6OuMQADRCoxF8MgfG6xHoRyI4hWuK4hcb0J1tRdUrJevMS9TV6MS5NowbEWzwslbxGo5OGhCnLM9g8Yc2J7L2AffdzH9EVnFr/fPsr68Qglh9mJdpJRm0uifJN23X529F5lnFlTyVmpN7qJNiKovU9/sNUM64lOLqkixURTMfyOvDQ6EXXOurLoaxOos1x8lXjL1KSLLh6NpqEe1Qd8PVf8A2H/alNtVk+OLwLXhwvw32Kyejw4yMLoiQ4fdJuD58F7wqteX5H3BF9DzC1o6tyXB5vUPUUPE1/aNIph1zi+TUn0A5DkFCx+laASFzw7EABvVdj+KXaUxyTiInZHZl9lHDir4JmyRmzmnyI4tI4hanDtbS9QyV0zGhwF23u4Hi3KNbrDayfVQKWrtN2vhIsVymTghGmusgnjk3ePb6iJt1jh3mN+X5KJjO3LQclK3rXcXm/Vjw4uKzaehDcjmnR25G+z9EzJ5K1CzesodHVXWPasL9lZVba1zDcuZ4ZBb9fdXuy3SGyZwjqA2N5NmuF8jjwBv8JQ5thkaNFnrp+0iTFwuthN85Pp8FOhro/xc1FGwuN3sPVu/ltYnyIRKiNeEt0UxJJJKBCSSSUIJOmTqEGSSXCtq2RML3nK0bz9AOJUOpZeEKuJ6uS2/K63oVnVBiojFidy5bTbdSuBbD9m3yLyO87h4D1QNFiGZ7Y76u+mp9lRtt3SW03tFonCD83jOAyxXHs4s25Pchisjebko02dwVrm3Ki7SUbWA2+iJ05WWXK7K4S8uIC005jka46WOvhxRT+33F7oQr5bFe6asJbpu5d/cqWpoxyhs3ll7V111WSvJXEVHMX814qq0kWDQ0d2p9SkRgC2XOC4mGXbe1zfxRFT4hfisze8hW2AYm4vyP37weYQ2049SKFsWnk0R1XmaquqqiN/qlHKnlYHCyqgFTV4m0bz6aqhq6syO3WHAfVWtXh2qitobFPhtXILRZbOyZSjCaIOhe1rWnMOIF2u3hzTvG5CmE0j3uyxtLnAXsBfTmrenrHRuyuBaRvB0XE5Re5C7IRnFwZRGtcwlrrgjeoFbW5kR45StlGYDXmO5CdXBlF1dqmpI8frdJLTWbW8p9FdUHeoELbuuu85JOq601MeAV6uuU3tisskU0sItYKg5Ggn4T8x/RXdPtFkbZDDpcosWpqW0jwL8dQrtejugsOIry5xeS9la+pN3XtyUafBg37g+fzRjs/TMsn2hawNK1a664PZtJteN2Sp2O2qFCXMczNE9wLiPiaQLZgPvC3DuWtUeLQy26uWN9xezXAmx7t4XzxWv7RUjDHgjU2tqDx8kNukhN8cFqrUyrj9n0Yksw2C2xeJRTzuL2u0je7e08GuPEHTXgfbTgVnW1SrlhmhVarI5Q6SSSWNEnTJ1CDFZ3t5iJfJ1YPZj9C+1yT4XHutEKynEzdskh1zOcfUqvqX6cGl4ZBO3c/gBMXn4eSgYUMszXHhf3BUkxGWpYzc3VzvAcAjKCijDbBoCTXF4ybEoyc8/CJFDtDkboVQY5jheSplbhTSLi47x+iEcXpHxk3N28/1CdkYoxTckiLVTXJU3CIS7sjeTp6KqaCTojfYilbe53g2/VDsVj2v5Fyn8k+i2VJbd2pVdiuG9WNQtQ61oYs+2yrBrZXqoRXCSwVq7pSfIK0tEZpGxssXONmgkC54AE6XPBWlDs1UxzML4ZG5TcktNrW113WQ42qIcCDYg3B5EG4K+gazFM+GCfjJCw+cgF/mVV1elgk5LjgVqL5QaWMpme31UqNQmFSXSZWk8dw8SvO11uyagvkFySWTzUG5s0Zj7BVtWJG8APJGOA0TMlzvUTaCNoady9XR4fp61tccv7Znzvk2RejvaKGKV7Juw6TK1rz8Nxfsk8L3HctJxLCop22kbfk4aOHgV86Yi6zitk6KcdNTSFjzd8JyXOpLCLsJ9x/KmX6SuEfSuPoTJvO7PJBxXAZKe+ueM7ncR3OHDxQlX092rZsWkDYJSeDHfIrJKvcsS2iNT9PyZvidjs257QJ/st3WRjhOAXjBQ7nAlHgjKjxdrYx4L0mkhs08XHt8iqOIJgttDh4jug978rrg6hFe02K57oNkfcrQhlLkd2GuD7QHIOe4/queLY0X31Qvh8ls3klUPJ3aoZNZKkqvVg6zVFyulGS9wDdzQST3ncFWmme4i/ZF9TvsOJtzREytiZF1cY8SRqVIpt8hThtSSXIoXWPeNfRb3sziHX0sMh3ltnfxNNne4Xz2yYX3rYuiurzUz2fhkv5PAPzDlU1sfTn6G6VOMsP5DZJJJZhoiTpk6hDy4LJ9p5OqikYdC0kd+nH5LWCVnfSVSs7MuZpzdgt0Pabchw8rg+SVbXvRoeG2KNu1/Jl2GvInDuYPzRcyfmhMMtLdW80xy6anuQJY4N6vLi2/sKMOeHaFcccwQOabbiqrBJpA0l4t2uzzyn8XLW/qiujqGvFjyR7cdiJOUXuXRljqQteWAaq5wl8kNzkKtNqcP6pwkZvGv9Cu2EbRxuZq0AjQ+KLT0xUtyfJJPHK+TjNj8xaR1bvRC2JiaQ3Mb/wApR/8A2ow7mhcZK1vcrqf6F/4Rl7qGYnSN/oVtWIV8LMLhp2Sse9rI2EA3N2N19wh19XH3J21UXcl21qyO1i7KFNpvPBBilA3p8WqW9Wwg3s8Xt4FWscsR4BdJmQkE6blTo8PrpsVib4BnWpLDyVtFtAGttdVGK49e+qh48Wh1mqRhVDTPbmIBP7xzEHjoVtwa7M6/Tup/aBOsrLuWodApJfWnhaId17yaeiH6igh5N9Anw/EH04cIJHRhxuQw5QSOJA3qWxc44RXZs21r7UkveAPVwCzKoeLFQHYxUSAtfUSOad4c9xBtqNCea707GW7chWXf4fOb7RSv0srJZTKLFozfM3hv8OajRTTOFg0/IIjqJoWbtSoEuNNB7IC09Mp1VqD5wdp0uyOJPJUOwOZx7RA91X1WEFp+P1H9VdVmOl25VE1QXG5KdvZYVUUSKHsROj7JDnh5dbt3AsAHcG9yaZwaoUtRa3NcXzXTodZKtkcS4O0k65klM3dc+65NmJ1aNO/j5Lrkl2ATI3c0bdHu0f7LP2v8OSzH92vZePAk+RKBIXOJ1CJticCdVVTI75WjtvJ/Cwi4HebgeaC1wlW93RyMvVwfQoKdM0J1gl4SdMnUICu21Q4dVHchjsxdbS9rdk92qEZMFhdrlC0jF8MbOzI7TiCN4PNZltNh01K4jOHNtmuARYEnT2TIySRqaKxNbFwz0dnId4Xh+HsZuQnLtC9ptc+i4ybVkDifZGpR7yaHqXbCWWW11wgryw3Q9R7RGR4bkOvG/wBLK8onMmzZTqN44jxXG65vGQ1I4Y/jedtkKYfMQ8nmUSYnhtuCqo8NeT2W3RV1bXlAWzxjLSRZ0lZdKtrbDkpNDgcnHRdKrBG/fN/P9FYUBM9bWlw8gtNjd3WYC48gLrz/AGm/jHIPIfqiNrYohZjQB3aBcZJA5H5X2Upa2bfBUR424b2PHp+qkNx243O/55ru+lBXB1GEflIH+baV9VVuduFu8r1hLSwHv1UrqEgyy6opdCbLZT5kzs+XRcDIUio801l0Ud21BHFOKw81T1OIW0AzOO4BQZ+ufvOUch9Su5b6OOSXYQTVgG9wHiR8lFkrWeKpYaO2q7tYupP5FO36JpruQXN9USuGVOiSA3yHuvQfZcyU1JRPmcQNGjefoEWWugG0llia50riBfIPf+isIYCFZMpA0WA7z4lOGgXdyF0O19yKU7k+jm0gFHnQ8P77J/7D/wDyRLNoJb3WgdFdRkrGng8GM/zC492hKu5reDta22I2tJIJLINQSdMnUIMgXbFoe94Ph6BHRQJjernHmT7lDLovaD8mTL8Sw0Ak2VBU09iVpVfQXB0QXilLYlJPQOKkuCqwawlHgfWxVts1OW1YH4rg+5HyVFA7LI096udnm/3tnif8pQLKtTKdmeEHdUxuYF27wuukmKRRjsgXUfEW9lB9e999CtmDWMMqX6edjymEFbj+bduVHW4k5yppat/cPJRJ6t5+8fLRM82K+Cv/ABJ/JeUrJJHZWMfI7k1pcfQBSZaGeN2V8TmEbw7Q67tCi7oGr9KuIn8Egv35mu/ytUbGJDLPK/m9x97BUNV4hKlLal/YtU+txfwU1NFfQ6HkV4qYbK1FKSPkokzLj5p2h1q1MX8NA2V7WVLwo8imTNUWQK+LZElfYKudBJKSGeZ4Dw5lWMjL6cyiGZjIIABa5HzCKKyxNs9q4BOOhbF3uO8neo8jrlThA+V9mNc42JsATYDUk8h3qzocIykEi7vC4H9UOp1Nenjz/wCFCy5Q5kVsGEZoZnffYzrbfutIDx6OJ/lVS1qPqGExPzPHZc1zCO6Rhab+qBYwq2g1DujJy+zmntc4vP2NkTdWuoCS0to7ccCxE2AujbDpbNx8TvQ9lSY6xXALYeZHGQimffcq3EJeyQN3FXFFSZaaOTjI5/o3KB7kqoxRtiVVhd5m5YxgpwW2eH8ECnOqNdk5+rcx/wCF7XflN0EU+9FODT20RpZTQ6x4aZ9FMNwCNx19U6qdl6zrKWE31yhp8W3b9FbLHaw8GmnlZEnTJ1w6eHnQ+Cz/AGgqAw6o/mPZd4H5LKNvZbN70E3waPh0czLBjhJGHt1BHvxQXtHEA4q56P6nPFPGTfK4OHg4fqFX7WaEoJLg2aniTiAk2jx4q32TN6pvg4+yqpGXkA5lEGytGG1AO/Qj1IS4/kihFqbkGeIM7IQrVxoyxGM5UOTw71qxYUOYgxVwqsmYiWrp7qpqafeutZOTiTej3GjS1bnWuHRlhH8zSD5WR1htOHi9xY63WYYVCXVMTG/E5waPF2gWvUexDS0ZpJWEjtBji1pPHTgsvWaaVrXODOusVcuuzzVtjjbq5o8Shy2YOI5kjzKN6fYOlFi4PcebnkoNit1ZI0GY28OCf4bpvJcnnvBUnbvKapaokjVMqDqospW0kAyDLoo1bVPI5qVKoUyIFxT7DTo3qHvo6+Jnxh0b3WF3dU7MHBthfe33Kmmtp2DtPGbkdD7qv6GarJiJZwkie3xc0te32D1tkuHxPN3RRuPMtaT7hYuso3W5bKl+mU5ZyYdJWde8Mia53cATqgqSMtke0ixa4tI5FpII9l9Vw0zGfAxrf4QG/JfN22sOXEq0f9Zx/Mc31Vnw2CrbivkBURqjwU+VeCF3LVyctgBM8gJFq9tThigRbYfVEwhpOjL2H8RufdRq3tNB7lyowe0O5SGNvGeYNlnJbdRKP2inJYsbKiI2Kt6ORVBFirGmNhfuViDG2pNGr9HmOf3cMJ3Od72P6o/grQVjOxlO8xgj8R9rLR8PjfYXWVd72X6vYgpbKCuiraZp0vz+qsksYcqj4XeB+SyLpBctdqR2HeB+SyPpDbZBPo0/DPeys6Lz9pUD9xvzP6ptsD2iu3RfFrUO7mt9blRttPiIQf8AU1a/ysDad+WZrrA5Tex3Gw4oo2IYHTPdc33WvcAXvoo2wWCx1dYWStzsbG55FyNQWAajxWjVGDQUzomQxhgOYm3G2W2vmUdUfVkpX2/86gjjimjULyVAuVe7TzZWLPYpnyzsjZvc4D31PkPkrq4WWPhJRhlhQKMOF1RYnSWujaShbEGZb2+E3N7ng7zVVtBTDLdSM8krtjYsoAKaXq6iJ/4ZGu/K4H6L6LhmXzliAsfBfQ2HvzRxu5tafVoP1S7UZuvjhpli6azSTwBPoFktN/gg/wDNVpWKS5IJnco3H/tKzuRuWEJum+SjEoqg6lRJCvdRPquVPE+Q/Zse/mGNc+3jlBsr2cdhHKQKJOFZuiINnAtI3gggg94O5RKmO113JCVsPV9TiVI+9h1oYfCUGPXu7fsvpFfKrZMj2uG9pDh4tNx8l9TwyZmhw3EAjwIuqGrXqTBkeyvnPpGZbFqz+Np9Yoyvowr596U4suLVFvvCN3rE0fRd0X5P6E29Ay/cuDGlzg1oLnE2AAuSTuAA3lSJRojLoVoBJXvkNiIYiR/E9waCPLP6rTts2RcivBZYEVdNJE/JKx0bhrle0tdY7jYjcukZuti6asFElI2oA7cDhc21MbzlI8A4tPqseotUFF3mxyFOO0kUxyuud1j8ilQOu5w4Ee4/4V3hia57WudkaTZzgMxaDvIbxRngOGYOz/EqpHvOnba6JovyAH1VXVRkrYziiu6t0s5wZlUizipsbuwfBccVjDZHAEOAcQCNxANgR4qTglKZntiGhe4Nvyud/km5xlklHKRtfR/g4bRQOtq5uf8AMSR9EVtprKFFiEMLGRtc0NY0NGvBosPkvTcbjO5w9VkyeW2aMVhJFg2NSFAhrA4jXep64dPLgsv2+prxu5j6LUUFdIFCerL2glp+KwJI77AbkMlwXdDYoW8gv0d02Wmkd+J/sAP6of2wf9o5F2yDh+ymx3PcNxGunNBm2P8AiFLfRs1NOyTRedCcbeurHm1wyNo59pzy7/K1GuPWdPHbgy583H9FmPRw6Fsz3zVIgIsGtJsJM173J0sLD1Wk1A+3OoNmtsRqLEX+qdUZs0/5Lb+v9AZtpKQLIc2Cjz1wJHwse76fVXW3LtVU9H1RHHUSOkkYzsZW5iG3LnC4BPgPVWJe0fqPxYX0aNXxXY7u19NVU4xHeJXr4CW8wRoRqCCOB4qtnivF5BBWVtFLCa/ZlGMRWJW2bLVWaipXc4WezQPosd2hiIcUebA4hmoIh+AuZ6OJHsQitC164QSbVVVqWQDe4tZ6uF/a6E8Sbli8lY45U5xG3m+/oD+qg7RaR27k/T+1f5M5ABXzWut62Jw1tNRQMA7RYHyHiZHi7ifC9h3AL5/qY8zwz8Tg38xA+q+iIKoAADcBb0XNVLpHJAj0rUDfsKgCxJMTzz0zMv4Wd6oAr4dLrT+kGz6I/uyMcPUt/wBSBKmO8V0zTv0HYgZONV9LbM1QfR0rt94Yz/8Am26+bagalbb0cV+bDab90OZ+R7gPYBL1a4TOSQb9aFh3TBFbE2u4PhjPmHPb9Atf/awsq6YjeopHc2Pb+VzT/qQaTi1CrPaA9WxGvQZNatqGfigv+SQf70JVLOzdWPRnirKbEWvlcGMdG9jnHQC4DgSeGrFo6lOVTQivhm8bR0YmpKiLfnie0eJYbe9l8zYW662ybpXw4OyiSR/e2J5b5E2J9Fi8LW9c/JqzO7Kd3ZzHLp4WVfQxks5Qy1pos6Zo66EEXBkYCDuILhcHuKK9uNiXNcXUlObb7B5cD4B1yPVBVUdQBv8Aqo1Pj1VAS1k88dtC3O6w7spNkzVKWVh4Exx8rJHrWOaS17S1w0c07wRvBUzAIXvljZGCXE2AG++9Vb5i9xLiSSbkk3JJ3kniUS7KRyRyiRjbuAIbcfiFifS6TOzEeSKLbwGFNsrOfjcB53KIMM2cy2JddccJZUPIL/kjGipiBqs9lw8UNFlLfEfNXaisiOik2XCCTEJ0lCFbi2FiVvZOVw3aaeaybbLA5Y3dtoGuhBBC2tcJ6Rj/AI2h3iLoXHJb0+snTwuUfMdTQjkSe5absTdlM0PBBsbXvuvpa/BaP/Y0H/pM/KF4xTCGSsygBrh8Jtu7vBFBKIz+a5y9XRju2IzOKAamFwWvYvsLWvccvUuHPOR7Fq4UPRLI43nmaP3WAn/uP6Ky5xwWp6mlR4eSD0Z42I6YwvzEhxc3iADbsjkNPdFFIzNGrfCNiIYAMup71GrY+okc06NOrTw14JMWU9NPMn+zMNsKOzyhKnrJIXh0b3NI5HQ9zhuI8VpG1VnXKAKmmu8AbybJ7xtNC5LZmQeUE5nMLrWu0OI5E2uPmpW0jOz5JbK0Tmus4WytaPa/1XTahwATqukjGAChizVlOP8ArM9ng/RbMx9uKxinqxFUxyEaNff03e6MX7VZhcGyTqvcDIItqZ81NI2/4fZ7Sh8wfY+SrKjFHSEDgTZE37P/AHcHuR6f2/2dj0ZnXx2cUabA4rkpnMJ+GQ28HBp+d0J4qztFd8FflY/x+iPU+wj6C3azbN9PG0xAOe42ublrQBvsN5WeVmPT1T2meQvt8IsA1t99gPAeivp4RMC12o+vMKtOyU41jYZB3aH0O9Bpp1rvsTNNokv1YqKobvVv1M47Jhmvy6uQ/RNFs3WTGzKaUd7mlvzV6y+uK7ERg8g41ha8tcLEf8uFdYe4AI4wLouc4D9pFjyB7XqESw9E1L+OYd2Zv+26rV6yKXqQ2VeejJ6iUFzfEenFEFRg1NWPzWOY77EtPnZafRdG9DHr1ZcebnEq/pMDgj+CNo8lX1Go8x8BQhtRneA9HFO2ziwnxJKN6DZ6Jg7MYCvGxgbgvSrZDI0NG1vAKQAnSXCCTpk6hBkkklCCSSSUIJJJJQgkkklCCUeso2Sts9oI9x4FSElDqeOgCxPo56xxy1L2jkWNNhyuveB9GVPBIJHvfK4fisBfwR0ku5YUrZyWGwRx7BJGyGanbmBADmC17tFgW89ANFnm0DJy7WGUf/G/9FuKSbC9xBTPmxmztVO7LHTym51JY5jR5uAR3s/0XvADp3AH8I1WsJIZ2ObyyZAbF9hGdRaAfaAhw/ete7b+aEcUfPHGI3RSNtza752WzpIq7nBYIng+cHYfPIexBK89zHW9bWVthexNdJviMYP4tFvKS5Zc5kbyA2zuwTYgDKczvZF0OHRtFg0KWklHDkKdvJehGOS9pKEGDQnSSUIJJJJQgkkklCCSSSUIJOmTqE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32789" name="AutoShape 4" descr="data:image/jpeg;base64,/9j/4AAQSkZJRgABAQAAAQABAAD/2wCEAAkGBxQTERIUExQVFRUXFxoVFxcYGBUUFRgVFBUWGBUUFRQYHCggGBolHBUUITEhJSkrLi4uFx8zODMsNygtLisBCgoKDg0OGhAQGywkHyQsLCwsLCwsLCwsLCwsLCwsLCwsLCwsLCwsLCwsLCwsLCwsLCwsLCwsLCwsLCwsLCwsLP/AABEIAL4BCQMBIgACEQEDEQH/xAAcAAABBQEBAQAAAAAAAAAAAAAGAAEEBQcDAgj/xABEEAABAwIDBAgDBQUHAwUAAAABAAIDBBEFEiEGMUFRBxMiYXGBkaEyscEjQlKS0RRicoLhFSQzssLS8GOis1Nzg5Oj/8QAGgEAAgMBAQAAAAAAAAAAAAAAAgMABAUBBv/EACsRAAICAQQABgICAgMAAAAAAAABAgMRBBIhMQUTIjJBUTNhFIFxwSNCkf/aAAwDAQACEQMRAD8A3BJJJQgkkklCCSSSUIJJJcp6hrBdzg0d5suN4Ilk6pKpk2hgH3j45XW+SnUlbHILscHDuO7xHBCrIyeEw5VzistMkJJJIwBJrrlPNbQb1EmBO8pFt6hwlkKMclhdOhmoncw9lxHnp6KzwjFBLdp0eNe4jmEqnWQsltfDDnTKK3fBZpJXSVwUJJRqyujiF5HBo9z4DeVVP2tpwbXf45Db9ULnFdsB2RXbL5JRKDEopheN4dztvHiN4UtdTz0Emn0JJJJdOiSSSUIJJJJQgkkklCCSSSUIJOmTqEGSSSUIJeJpWtBLiABvJNgPNeihSolNVIbn7Jps0cHW+8eaGUsDaqt756XZNqdradp0zv72t09XEXXuh2rppCBnyE7g8ZbnkDuv5qpxSiY1vBZ7jLgCQqs7pwZq0aCm6PGV+za62qEbC48N3eTuCHYWuldnebn2HcEE7O7RvdGKeR2YA5mE77C/Y8OIRPTV9hvSLb1OSz0DHRTpz9/f6OuMQADRCoxF8MgfG6xHoRyI4hWuK4hcb0J1tRdUrJevMS9TV6MS5NowbEWzwslbxGo5OGhCnLM9g8Yc2J7L2AffdzH9EVnFr/fPsr68Qglh9mJdpJRm0uifJN23X529F5lnFlTyVmpN7qJNiKovU9/sNUM64lOLqkixURTMfyOvDQ6EXXOurLoaxOos1x8lXjL1KSLLh6NpqEe1Qd8PVf8A2H/alNtVk+OLwLXhwvw32Kyejw4yMLoiQ4fdJuD58F7wqteX5H3BF9DzC1o6tyXB5vUPUUPE1/aNIph1zi+TUn0A5DkFCx+laASFzw7EABvVdj+KXaUxyTiInZHZl9lHDir4JmyRmzmnyI4tI4hanDtbS9QyV0zGhwF23u4Hi3KNbrDayfVQKWrtN2vhIsVymTghGmusgnjk3ePb6iJt1jh3mN+X5KJjO3LQclK3rXcXm/Vjw4uKzaehDcjmnR25G+z9EzJ5K1CzesodHVXWPasL9lZVba1zDcuZ4ZBb9fdXuy3SGyZwjqA2N5NmuF8jjwBv8JQ5thkaNFnrp+0iTFwuthN85Pp8FOhro/xc1FGwuN3sPVu/ltYnyIRKiNeEt0UxJJJKBCSSSUIJOmTqEGSSXCtq2RML3nK0bz9AOJUOpZeEKuJ6uS2/K63oVnVBiojFidy5bTbdSuBbD9m3yLyO87h4D1QNFiGZ7Y76u+mp9lRtt3SW03tFonCD83jOAyxXHs4s25Pchisjebko02dwVrm3Ki7SUbWA2+iJ05WWXK7K4S8uIC005jka46WOvhxRT+33F7oQr5bFe6asJbpu5d/cqWpoxyhs3ll7V111WSvJXEVHMX814qq0kWDQ0d2p9SkRgC2XOC4mGXbe1zfxRFT4hfisze8hW2AYm4vyP37weYQ2049SKFsWnk0R1XmaquqqiN/qlHKnlYHCyqgFTV4m0bz6aqhq6syO3WHAfVWtXh2qitobFPhtXILRZbOyZSjCaIOhe1rWnMOIF2u3hzTvG5CmE0j3uyxtLnAXsBfTmrenrHRuyuBaRvB0XE5Re5C7IRnFwZRGtcwlrrgjeoFbW5kR45StlGYDXmO5CdXBlF1dqmpI8frdJLTWbW8p9FdUHeoELbuuu85JOq601MeAV6uuU3tisskU0sItYKg5Ggn4T8x/RXdPtFkbZDDpcosWpqW0jwL8dQrtejugsOIry5xeS9la+pN3XtyUafBg37g+fzRjs/TMsn2hawNK1a664PZtJteN2Sp2O2qFCXMczNE9wLiPiaQLZgPvC3DuWtUeLQy26uWN9xezXAmx7t4XzxWv7RUjDHgjU2tqDx8kNukhN8cFqrUyrj9n0Yksw2C2xeJRTzuL2u0je7e08GuPEHTXgfbTgVnW1SrlhmhVarI5Q6SSSWNEnTJ1CDFZ3t5iJfJ1YPZj9C+1yT4XHutEKynEzdskh1zOcfUqvqX6cGl4ZBO3c/gBMXn4eSgYUMszXHhf3BUkxGWpYzc3VzvAcAjKCijDbBoCTXF4ybEoyc8/CJFDtDkboVQY5jheSplbhTSLi47x+iEcXpHxk3N28/1CdkYoxTckiLVTXJU3CIS7sjeTp6KqaCTojfYilbe53g2/VDsVj2v5Fyn8k+i2VJbd2pVdiuG9WNQtQ61oYs+2yrBrZXqoRXCSwVq7pSfIK0tEZpGxssXONmgkC54AE6XPBWlDs1UxzML4ZG5TcktNrW113WQ42qIcCDYg3B5EG4K+gazFM+GCfjJCw+cgF/mVV1elgk5LjgVqL5QaWMpme31UqNQmFSXSZWk8dw8SvO11uyagvkFySWTzUG5s0Zj7BVtWJG8APJGOA0TMlzvUTaCNoady9XR4fp61tccv7Znzvk2RejvaKGKV7Juw6TK1rz8Nxfsk8L3HctJxLCop22kbfk4aOHgV86Yi6zitk6KcdNTSFjzd8JyXOpLCLsJ9x/KmX6SuEfSuPoTJvO7PJBxXAZKe+ueM7ncR3OHDxQlX092rZsWkDYJSeDHfIrJKvcsS2iNT9PyZvidjs257QJ/st3WRjhOAXjBQ7nAlHgjKjxdrYx4L0mkhs08XHt8iqOIJgttDh4jug978rrg6hFe02K57oNkfcrQhlLkd2GuD7QHIOe4/queLY0X31Qvh8ls3klUPJ3aoZNZKkqvVg6zVFyulGS9wDdzQST3ncFWmme4i/ZF9TvsOJtzREytiZF1cY8SRqVIpt8hThtSSXIoXWPeNfRb3sziHX0sMh3ltnfxNNne4Xz2yYX3rYuiurzUz2fhkv5PAPzDlU1sfTn6G6VOMsP5DZJJJZhoiTpk6hDy4LJ9p5OqikYdC0kd+nH5LWCVnfSVSs7MuZpzdgt0Pabchw8rg+SVbXvRoeG2KNu1/Jl2GvInDuYPzRcyfmhMMtLdW80xy6anuQJY4N6vLi2/sKMOeHaFcccwQOabbiqrBJpA0l4t2uzzyn8XLW/qiujqGvFjyR7cdiJOUXuXRljqQteWAaq5wl8kNzkKtNqcP6pwkZvGv9Cu2EbRxuZq0AjQ+KLT0xUtyfJJPHK+TjNj8xaR1bvRC2JiaQ3Mb/wApR/8A2ow7mhcZK1vcrqf6F/4Rl7qGYnSN/oVtWIV8LMLhp2Sse9rI2EA3N2N19wh19XH3J21UXcl21qyO1i7KFNpvPBBilA3p8WqW9Wwg3s8Xt4FWscsR4BdJmQkE6blTo8PrpsVib4BnWpLDyVtFtAGttdVGK49e+qh48Wh1mqRhVDTPbmIBP7xzEHjoVtwa7M6/Tup/aBOsrLuWodApJfWnhaId17yaeiH6igh5N9Anw/EH04cIJHRhxuQw5QSOJA3qWxc44RXZs21r7UkveAPVwCzKoeLFQHYxUSAtfUSOad4c9xBtqNCea707GW7chWXf4fOb7RSv0srJZTKLFozfM3hv8OajRTTOFg0/IIjqJoWbtSoEuNNB7IC09Mp1VqD5wdp0uyOJPJUOwOZx7RA91X1WEFp+P1H9VdVmOl25VE1QXG5KdvZYVUUSKHsROj7JDnh5dbt3AsAHcG9yaZwaoUtRa3NcXzXTodZKtkcS4O0k65klM3dc+65NmJ1aNO/j5Lrkl2ATI3c0bdHu0f7LP2v8OSzH92vZePAk+RKBIXOJ1CJticCdVVTI75WjtvJ/Cwi4HebgeaC1wlW93RyMvVwfQoKdM0J1gl4SdMnUICu21Q4dVHchjsxdbS9rdk92qEZMFhdrlC0jF8MbOzI7TiCN4PNZltNh01K4jOHNtmuARYEnT2TIySRqaKxNbFwz0dnId4Xh+HsZuQnLtC9ptc+i4ybVkDifZGpR7yaHqXbCWWW11wgryw3Q9R7RGR4bkOvG/wBLK8onMmzZTqN44jxXG65vGQ1I4Y/jedtkKYfMQ8nmUSYnhtuCqo8NeT2W3RV1bXlAWzxjLSRZ0lZdKtrbDkpNDgcnHRdKrBG/fN/P9FYUBM9bWlw8gtNjd3WYC48gLrz/AGm/jHIPIfqiNrYohZjQB3aBcZJA5H5X2Upa2bfBUR424b2PHp+qkNx243O/55ru+lBXB1GEflIH+baV9VVuduFu8r1hLSwHv1UrqEgyy6opdCbLZT5kzs+XRcDIUio801l0Ud21BHFOKw81T1OIW0AzOO4BQZ+ufvOUch9Su5b6OOSXYQTVgG9wHiR8lFkrWeKpYaO2q7tYupP5FO36JpruQXN9USuGVOiSA3yHuvQfZcyU1JRPmcQNGjefoEWWugG0llia50riBfIPf+isIYCFZMpA0WA7z4lOGgXdyF0O19yKU7k+jm0gFHnQ8P77J/7D/wDyRLNoJb3WgdFdRkrGng8GM/zC492hKu5reDta22I2tJIJLINQSdMnUIMgXbFoe94Ph6BHRQJjernHmT7lDLovaD8mTL8Sw0Ak2VBU09iVpVfQXB0QXilLYlJPQOKkuCqwawlHgfWxVts1OW1YH4rg+5HyVFA7LI096udnm/3tnif8pQLKtTKdmeEHdUxuYF27wuukmKRRjsgXUfEW9lB9e999CtmDWMMqX6edjymEFbj+bduVHW4k5yppat/cPJRJ6t5+8fLRM82K+Cv/ABJ/JeUrJJHZWMfI7k1pcfQBSZaGeN2V8TmEbw7Q67tCi7oGr9KuIn8Egv35mu/ytUbGJDLPK/m9x97BUNV4hKlLal/YtU+txfwU1NFfQ6HkV4qYbK1FKSPkokzLj5p2h1q1MX8NA2V7WVLwo8imTNUWQK+LZElfYKudBJKSGeZ4Dw5lWMjL6cyiGZjIIABa5HzCKKyxNs9q4BOOhbF3uO8neo8jrlThA+V9mNc42JsATYDUk8h3qzocIykEi7vC4H9UOp1Nenjz/wCFCy5Q5kVsGEZoZnffYzrbfutIDx6OJ/lVS1qPqGExPzPHZc1zCO6Rhab+qBYwq2g1DujJy+zmntc4vP2NkTdWuoCS0to7ccCxE2AujbDpbNx8TvQ9lSY6xXALYeZHGQimffcq3EJeyQN3FXFFSZaaOTjI5/o3KB7kqoxRtiVVhd5m5YxgpwW2eH8ECnOqNdk5+rcx/wCF7XflN0EU+9FODT20RpZTQ6x4aZ9FMNwCNx19U6qdl6zrKWE31yhp8W3b9FbLHaw8GmnlZEnTJ1w6eHnQ+Cz/AGgqAw6o/mPZd4H5LKNvZbN70E3waPh0czLBjhJGHt1BHvxQXtHEA4q56P6nPFPGTfK4OHg4fqFX7WaEoJLg2aniTiAk2jx4q32TN6pvg4+yqpGXkA5lEGytGG1AO/Qj1IS4/kihFqbkGeIM7IQrVxoyxGM5UOTw71qxYUOYgxVwqsmYiWrp7qpqafeutZOTiTej3GjS1bnWuHRlhH8zSD5WR1htOHi9xY63WYYVCXVMTG/E5waPF2gWvUexDS0ZpJWEjtBji1pPHTgsvWaaVrXODOusVcuuzzVtjjbq5o8Shy2YOI5kjzKN6fYOlFi4PcebnkoNit1ZI0GY28OCf4bpvJcnnvBUnbvKapaokjVMqDqospW0kAyDLoo1bVPI5qVKoUyIFxT7DTo3qHvo6+Jnxh0b3WF3dU7MHBthfe33Kmmtp2DtPGbkdD7qv6GarJiJZwkie3xc0te32D1tkuHxPN3RRuPMtaT7hYuso3W5bKl+mU5ZyYdJWde8Mia53cATqgqSMtke0ixa4tI5FpII9l9Vw0zGfAxrf4QG/JfN22sOXEq0f9Zx/Mc31Vnw2CrbivkBURqjwU+VeCF3LVyctgBM8gJFq9tThigRbYfVEwhpOjL2H8RufdRq3tNB7lyowe0O5SGNvGeYNlnJbdRKP2inJYsbKiI2Kt6ORVBFirGmNhfuViDG2pNGr9HmOf3cMJ3Od72P6o/grQVjOxlO8xgj8R9rLR8PjfYXWVd72X6vYgpbKCuiraZp0vz+qsksYcqj4XeB+SyLpBctdqR2HeB+SyPpDbZBPo0/DPeys6Lz9pUD9xvzP6ptsD2iu3RfFrUO7mt9blRttPiIQf8AU1a/ysDad+WZrrA5Tex3Gw4oo2IYHTPdc33WvcAXvoo2wWCx1dYWStzsbG55FyNQWAajxWjVGDQUzomQxhgOYm3G2W2vmUdUfVkpX2/86gjjimjULyVAuVe7TzZWLPYpnyzsjZvc4D31PkPkrq4WWPhJRhlhQKMOF1RYnSWujaShbEGZb2+E3N7ng7zVVtBTDLdSM8krtjYsoAKaXq6iJ/4ZGu/K4H6L6LhmXzliAsfBfQ2HvzRxu5tafVoP1S7UZuvjhpli6azSTwBPoFktN/gg/wDNVpWKS5IJnco3H/tKzuRuWEJum+SjEoqg6lRJCvdRPquVPE+Q/Zse/mGNc+3jlBsr2cdhHKQKJOFZuiINnAtI3gggg94O5RKmO113JCVsPV9TiVI+9h1oYfCUGPXu7fsvpFfKrZMj2uG9pDh4tNx8l9TwyZmhw3EAjwIuqGrXqTBkeyvnPpGZbFqz+Np9Yoyvowr596U4suLVFvvCN3rE0fRd0X5P6E29Ay/cuDGlzg1oLnE2AAuSTuAA3lSJRojLoVoBJXvkNiIYiR/E9waCPLP6rTts2RcivBZYEVdNJE/JKx0bhrle0tdY7jYjcukZuti6asFElI2oA7cDhc21MbzlI8A4tPqseotUFF3mxyFOO0kUxyuud1j8ilQOu5w4Ee4/4V3hia57WudkaTZzgMxaDvIbxRngOGYOz/EqpHvOnba6JovyAH1VXVRkrYziiu6t0s5wZlUizipsbuwfBccVjDZHAEOAcQCNxANgR4qTglKZntiGhe4Nvyud/km5xlklHKRtfR/g4bRQOtq5uf8AMSR9EVtprKFFiEMLGRtc0NY0NGvBosPkvTcbjO5w9VkyeW2aMVhJFg2NSFAhrA4jXep64dPLgsv2+prxu5j6LUUFdIFCerL2glp+KwJI77AbkMlwXdDYoW8gv0d02Wmkd+J/sAP6of2wf9o5F2yDh+ymx3PcNxGunNBm2P8AiFLfRs1NOyTRedCcbeurHm1wyNo59pzy7/K1GuPWdPHbgy583H9FmPRw6Fsz3zVIgIsGtJsJM173J0sLD1Wk1A+3OoNmtsRqLEX+qdUZs0/5Lb+v9AZtpKQLIc2Cjz1wJHwse76fVXW3LtVU9H1RHHUSOkkYzsZW5iG3LnC4BPgPVWJe0fqPxYX0aNXxXY7u19NVU4xHeJXr4CW8wRoRqCCOB4qtnivF5BBWVtFLCa/ZlGMRWJW2bLVWaipXc4WezQPosd2hiIcUebA4hmoIh+AuZ6OJHsQitC164QSbVVVqWQDe4tZ6uF/a6E8Sbli8lY45U5xG3m+/oD+qg7RaR27k/T+1f5M5ABXzWut62Jw1tNRQMA7RYHyHiZHi7ifC9h3AL5/qY8zwz8Tg38xA+q+iIKoAADcBb0XNVLpHJAj0rUDfsKgCxJMTzz0zMv4Wd6oAr4dLrT+kGz6I/uyMcPUt/wBSBKmO8V0zTv0HYgZONV9LbM1QfR0rt94Yz/8Am26+bagalbb0cV+bDab90OZ+R7gPYBL1a4TOSQb9aFh3TBFbE2u4PhjPmHPb9Atf/awsq6YjeopHc2Pb+VzT/qQaTi1CrPaA9WxGvQZNatqGfigv+SQf70JVLOzdWPRnirKbEWvlcGMdG9jnHQC4DgSeGrFo6lOVTQivhm8bR0YmpKiLfnie0eJYbe9l8zYW662ybpXw4OyiSR/e2J5b5E2J9Fi8LW9c/JqzO7Kd3ZzHLp4WVfQxks5Qy1pos6Zo66EEXBkYCDuILhcHuKK9uNiXNcXUlObb7B5cD4B1yPVBVUdQBv8Aqo1Pj1VAS1k88dtC3O6w7spNkzVKWVh4Exx8rJHrWOaS17S1w0c07wRvBUzAIXvljZGCXE2AG++9Vb5i9xLiSSbkk3JJ3kniUS7KRyRyiRjbuAIbcfiFifS6TOzEeSKLbwGFNsrOfjcB53KIMM2cy2JddccJZUPIL/kjGipiBqs9lw8UNFlLfEfNXaisiOik2XCCTEJ0lCFbi2FiVvZOVw3aaeaybbLA5Y3dtoGuhBBC2tcJ6Rj/AI2h3iLoXHJb0+snTwuUfMdTQjkSe5absTdlM0PBBsbXvuvpa/BaP/Y0H/pM/KF4xTCGSsygBrh8Jtu7vBFBKIz+a5y9XRju2IzOKAamFwWvYvsLWvccvUuHPOR7Fq4UPRLI43nmaP3WAn/uP6Ky5xwWp6mlR4eSD0Z42I6YwvzEhxc3iADbsjkNPdFFIzNGrfCNiIYAMup71GrY+okc06NOrTw14JMWU9NPMn+zMNsKOzyhKnrJIXh0b3NI5HQ9zhuI8VpG1VnXKAKmmu8AbybJ7xtNC5LZmQeUE5nMLrWu0OI5E2uPmpW0jOz5JbK0Tmus4WytaPa/1XTahwATqukjGAChizVlOP8ArM9ng/RbMx9uKxinqxFUxyEaNff03e6MX7VZhcGyTqvcDIItqZ81NI2/4fZ7Sh8wfY+SrKjFHSEDgTZE37P/AHcHuR6f2/2dj0ZnXx2cUabA4rkpnMJ+GQ28HBp+d0J4qztFd8FflY/x+iPU+wj6C3azbN9PG0xAOe42ublrQBvsN5WeVmPT1T2meQvt8IsA1t99gPAeivp4RMC12o+vMKtOyU41jYZB3aH0O9Bpp1rvsTNNokv1YqKobvVv1M47Jhmvy6uQ/RNFs3WTGzKaUd7mlvzV6y+uK7ERg8g41ha8tcLEf8uFdYe4AI4wLouc4D9pFjyB7XqESw9E1L+OYd2Zv+26rV6yKXqQ2VeejJ6iUFzfEenFEFRg1NWPzWOY77EtPnZafRdG9DHr1ZcebnEq/pMDgj+CNo8lX1Go8x8BQhtRneA9HFO2ziwnxJKN6DZ6Jg7MYCvGxgbgvSrZDI0NG1vAKQAnSXCCTpk6hBkkklCCSSSUIJJJJQgkkklCCUeso2Sts9oI9x4FSElDqeOgCxPo56xxy1L2jkWNNhyuveB9GVPBIJHvfK4fisBfwR0ku5YUrZyWGwRx7BJGyGanbmBADmC17tFgW89ANFnm0DJy7WGUf/G/9FuKSbC9xBTPmxmztVO7LHTym51JY5jR5uAR3s/0XvADp3AH8I1WsJIZ2ObyyZAbF9hGdRaAfaAhw/ete7b+aEcUfPHGI3RSNtza752WzpIq7nBYIng+cHYfPIexBK89zHW9bWVthexNdJviMYP4tFvKS5Zc5kbyA2zuwTYgDKczvZF0OHRtFg0KWklHDkKdvJehGOS9pKEGDQnSSUIJJJJQgkkklCCSSSUIJOmTqE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pic>
        <p:nvPicPr>
          <p:cNvPr id="32790" name="Picture 6" descr="https://encrypted-tbn2.gstatic.com/images?q=tbn:ANd9GcQhD8_VeocWH4gQMdLLfubdXHtpDnyXvkWMvoF-v-ubCf9axnX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38" y="3857625"/>
            <a:ext cx="4143375" cy="275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smtClean="0"/>
              <a:t>Recurso Humano +</a:t>
            </a:r>
          </a:p>
        </p:txBody>
      </p:sp>
      <p:sp>
        <p:nvSpPr>
          <p:cNvPr id="33795" name="2 Marcador de contenido"/>
          <p:cNvSpPr>
            <a:spLocks noGrp="1"/>
          </p:cNvSpPr>
          <p:nvPr>
            <p:ph idx="1"/>
          </p:nvPr>
        </p:nvSpPr>
        <p:spPr>
          <a:xfrm>
            <a:off x="152400" y="928688"/>
            <a:ext cx="8172450" cy="5070475"/>
          </a:xfrm>
        </p:spPr>
        <p:txBody>
          <a:bodyPr/>
          <a:lstStyle/>
          <a:p>
            <a:r>
              <a:rPr lang="es-CL" smtClean="0"/>
              <a:t>1 Cargo Médico Ley 19.664 Articulo 8</a:t>
            </a:r>
          </a:p>
          <a:p>
            <a:pPr lvl="1"/>
            <a:r>
              <a:rPr lang="es-CL" smtClean="0"/>
              <a:t>Total dotación médica: 8</a:t>
            </a:r>
          </a:p>
          <a:p>
            <a:pPr lvl="1">
              <a:buFont typeface="Times New Roman" pitchFamily="18" charset="0"/>
              <a:buNone/>
            </a:pPr>
            <a:endParaRPr lang="es-CL" smtClean="0"/>
          </a:p>
          <a:p>
            <a:pPr lvl="1">
              <a:buFont typeface="Times New Roman" pitchFamily="18" charset="0"/>
              <a:buNone/>
            </a:pPr>
            <a:endParaRPr lang="es-CL" smtClean="0"/>
          </a:p>
          <a:p>
            <a:pPr lvl="1">
              <a:buFont typeface="Times New Roman" pitchFamily="18" charset="0"/>
              <a:buNone/>
            </a:pPr>
            <a:endParaRPr lang="es-CL" smtClean="0"/>
          </a:p>
          <a:p>
            <a:r>
              <a:rPr lang="es-CL" smtClean="0"/>
              <a:t>1 Cargo Enfermera Coordinadora.</a:t>
            </a:r>
          </a:p>
          <a:p>
            <a:r>
              <a:rPr lang="es-CL" smtClean="0"/>
              <a:t>Mejora a Grado 14 Cargo Enfermero Clínico Programa Rural: En concurso.</a:t>
            </a:r>
          </a:p>
          <a:p>
            <a:pPr lvl="1"/>
            <a:r>
              <a:rPr lang="es-CL" smtClean="0"/>
              <a:t>Total dotación enfermeros: 3</a:t>
            </a:r>
          </a:p>
        </p:txBody>
      </p:sp>
      <p:pic>
        <p:nvPicPr>
          <p:cNvPr id="33796" name="Picture 2" descr="https://encrypted-tbn2.gstatic.com/images?q=tbn:ANd9GcTVSbB8LnCYF145YUR23eCjB6meYz906Z1xs3J1KTgZLgwBR3Bet_-5kjR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50" y="642938"/>
            <a:ext cx="3021013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Picture 4" descr="http://1.bp.blogspot.com/_m6d6XJ_KypY/S7AA94t7hgI/AAAAAAAAABk/3sD1DlXlAno/s1600/enfermer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25" y="4214813"/>
            <a:ext cx="1938338" cy="2452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s-CL" dirty="0" smtClean="0"/>
              <a:t>Proyectos e infraestructura</a:t>
            </a:r>
            <a:endParaRPr lang="es-CL" dirty="0"/>
          </a:p>
        </p:txBody>
      </p:sp>
      <p:sp>
        <p:nvSpPr>
          <p:cNvPr id="34819" name="AutoShape 2" descr="data:image/jpeg;base64,/9j/4AAQSkZJRgABAQAAAQABAAD/2wCEAAkGBxQTERUUExQWFBUXFhcZGBcYGBUaGBYZGhgdFhUVFxwYHSghGBolHBoVITEiJSkrLi4uFx8zODQsNygtLisBCgoKDg0OGxAQGywkICQsLCwsLCwsLCwsLCwsLCwsLCwsLCwsLCwsLCwsLCwsLCwsLCwsLCwsLCwsLCwsLCwsLP/AABEIANMA7wMBEQACEQEDEQH/xAAbAAEAAgMBAQAAAAAAAAAAAAAABQYBAwQHAv/EAEIQAAECAwQHBAkBBwIHAAAAAAEAAgMRIQQFEjEGIkFRYXGBEzKRoUJSYnKxwdHh8CMHFDM0U4KSg8IVFnOisuLx/8QAGwEBAAIDAQEAAAAAAAAAAAAAAAMEAQIFBgf/xAArEQACAgICAgICAgICAwEAAAAAAQIDBBEhMQUSIkETUQZhFDJxgUKhsSP/2gAMAwEAAhEDEQA/APcUAQBAEAQBAEAQBAEAQBAEAQBAEAQBAEB8PiAZmSAwIrd4QH2100BlAEAQBAEAQBAEAQBAEAQBAEAQBAEAQBAEAQBAEAQBAEBglAcD3YjNAJb8kBquGP2giO2F9OQAksAlVkBAEAQBAEAQBAEAQBAEAQBAEAQBAEAQBAEAQBAEAQBAabQ6kkBpaxARWkdr7OFhGbvgM/HJAfWhpnBJy1vksvgE+sAIAgCAIAgCAIAgCAIAgCAIAgCAIAgCAIAgCAIAgCAFAc5qUBkNWGNlDv8At3axSQ6QyAE5y2ZdSpIw+zScl9Fk0N/gGs9b5Bay7Nl0T6wZCAIAgCAIAgCAIAgCAIAgCAIAgCAIAgCAIDBcgPjtRvQH2HIDKA1xXyCBnwx43hDGyO0jt3ZwiAaupTd6R+XVF2Z2UGZcZ4Opn85BT7IO2XjQ4foH3tkpZDcoH2TLonkMhAEAQBAEAQBAEAQBAEAQBAEAQBAEAQHPGjSOwIOD4fH3zlwRja1swIzN8udPigR9PewCZc0DeSJIDijXxBb6WL3RNAccfSUDuMPNxl8FlIEi6MXwGuNC4TpspsRdmH0RoiO2P8Z/MSUhFzsjNJ3HDDOINMqn/wCLWOvbo2lvRXARtJcfza6vkpJdkcS+6H/wP7vkFC+yddE6sGQgCAIAgCAIAgCAIAgCAIAgCAIAgCAICKvuEHNkXBtRUqSHDI7I7RBRLDFbVjpivdd8lO5Q+0VfxzXTNf8AxCMzvCfvN+i0cYS6NlOxH3fxEmEATwuPkCoNc6LSbaK12sV+QI5UHmt9JGNtmRYnTBc4DmZrD5Mo9Bg/yrPdHwWn2bHCG+z4f+pkpCFkXpMNSHJs86V350SPZtLogGTG5vASn5TK3kaR2XvRH+Bv1j8AoWTE4sGQgCAIAgCAIAgCAIAgCAIAgCAIAgCAwgIu+GtIk4yFKymtoSaNLEmiIs93AxWkPDmzrIkHyUsp8dFeurnhkwHtFAGulnUzHjOai5LPx6ER0N1CAODh88lqbEbbriY4ULmcWmnmiZhogo2isScw8PHEEHzMvNbtmEi2wmys7WkVDZEcZLXXJnf0ceEfkvnIrJq0RWlAGBkyZV+OWa2hvZiWtFfhgHIE8/tILeRoi+aJfy494/AKFkxNrBkIAgCAIAgCAIAgCAIAgCAIAgCAIAgCAib3LcnTlTLkt4vRpJEXYrO3t2ua8HgaHJbyk9EcYL27N9psRJcWkOqaA1FTRYjPjkShzwcMSLEYdvJwWzUZdGPeS7Pqy292KQm08DT86FRyjokjZtkLeWlMVmbzmQMIEzI9Errc3wLLFDsjIWkZc4YsRE6kurzltU/+NLXZB/lr20kXax2jG2c/OY4ETmJKDXOiycGkoOBmXpZ4ZZjokezElwV7m6fLLzkFvJM0joveiP8ALj3j8AomSom1gyEAQBAEAQBAEAQBAEAQBAEAQBAEAQGJoCIvZwB1hMUy5LaOzWWiOsENnbNIcZ1oRwOS2e9GqjHZ0xrM7ES2tTkajgtk01pmkovfBpdaDkZOG5wqij+jHtJdnxBYwuBALTWmxaS2bwcd8FHviEwu13YQHPlLM1W9TkuImL4xa+RogR4De7DLjvd91ZVdkuyr+SqL+KJu4r7/AFMJAG4CcpbvzcobaPTlMlpyHNtNEjpfFlAa4VFTSu0VUMf6LEujhh3dDB9cFoLXOrMOE2mWQrRcPKyLXJrfR0cemtxT0W/ROJOBLaHmfkr+JZ718lfIh6z4JtWiEIAgCAIAgCAIAgCAIAgCAIAgCAIAgOa3zwODTJxEgdx2FRXWekdm0FsgbfbQ+G1xHea2Y3HaPGalg9pM1mkjXdZYYjSJg1oeW9SNkcdM7IsFzXEicpmo5rZaZpKMk9ox28++0PG/IrHq10Pf9mYEBmIFrjt1TmtZtkkVH6KBfVlD3mbgwB76nnzUlVjRpfBS7Zohfu7PWinnIfnip/8A9bP6Ku6Icdmw3q7KGxrOAEz9/BbOmOvmzCyNvUES15xnOgYHU/TB6uzHiPNU1r24Ljb9Dm0YtPaQMBOtCMv9Nx1T/a/4rmeUp9Zey+y5g3b+LLFo9a8EfDkIglLc4fefiFWwrPWXr+y1k17j7FxC7BzjKAIAgCAIAgCAIAgCAIAgCAIAgCAwUYOS2uyHP6Ln50uFElqRUL3i9mXMp38Qn6rhi/8AIuHRWcSXtE0tNmi0ZrnyqCJ8pSKtyIY62TTmuYSRMVNdhqs9mNNbMYwe+2vrNoeoWvq0OPs22WBrAhwcK8COiSb0ZjBHnl+2IviuAlSI+ZPOilomo/RHfU5LWzRCs0BnfiF59Vn2+qnU7J9Irfjqr/2ezc28w0ShQ2s4mp/PFHT9yZn/ACEuIRJKOSQJiZMNkxxJM1U6lwXd7jyV+57T2FoBd3Zljx7LqHwoeizlVKypoiqn6TLRbmFjjvBnPiNvUSK8tqUJf8HoI6nEu912sRYTX7xXntXfqmpxTRyrI+smjsUpoEAQBAEAQBAEAQBAEAQBAEAQGEAQwR9rdr8pfVcfMnuzRZrWolS0zBb2cQZGbHc+8z4O8VY8dPlxNL4/EjtD7YBamjLE1w4TzC68+ipF8lz1mnaOByPRRcM2+SAwnMYTvbUdRsW3JjaZss0AhwNCK1BWHLYgkeeaQ2d74rg0E/qRJ1kO9SfmpKJRi+TXIhKS+JphXaxg/ViAey2pVn80nxBFX/HjF7mzeLYxv8KGB7T6nwWjrk+ZM3jZFP1gjttL51dthsJlxJJVVJbLbfBXbbD1zuP5+SU6ZBIt0NhdZYUQ1OHCTvLe7PmKeC89nVes/Y7OHPa0yS0QtsnuhE0dVvPaOct25b4Fmn6GMuG/kW4LqFEygCAIAgCAIAgCAIAgCAIAgMEoDTaLU1gm5wH5sWYxbfBHZbGC3JkTa78Ay1RvOZ6KzHGlrbOfZ5BdRPoO27fz6Ly9z3Y2jv1f6LZGaTQMdliSzaMY5tr8AQtsSerNi1caPOLtt+CM14zaZr0y00cvemetQopkJZEAyImK1VfXJN7MFrTtwncat6HYs8jSZss0Mh4oQK8jTgjaMRTPPNIMfauDMVYkSYbt1lLT6dsjyPbSUTXBustbiiOEMHfUlT/n1xBEEcdvmbN4jw2fw2TPrP8AkNnko2pPtm/vCPCR1Wh5LiaTMNnmZqtrTLW+CJt7NaeZI/OKlTWtETWy9XBZe0sAbt1uhzCo5dfvEt0z9ZJlebEdDeHCjmnIbwajlMEdVxYycJJnVklKJ6JY44exr25OaCOq78ZKS2jjyWno3LYwEAQBAEAQBAEAQBAEBgoDht96woXfeAdwqfAKSumc+kV7sqqpfJlZvLS5xpDHZj1jIu6DILoVeP3zI42R5hvitFWt+kOEkzLnbyaq7DHjHhHKlfZa+WRl2W+JabVCbXCXgu5N1j8FpmyVWPKX9FvBo974ps9A0htZZZYrhQluEc3EMHxJXhMWt3Wxj+2e2tarrcv0ddktAiQmO9ZoJHSo85JfW6LpR/TNabPyVqX7PIbfDMK0RIR9Bz2jkDqnwkvSY8veCZzro+sz164IxdZYM6/ptoeXko5Llky6O3ADka+qfkdqxvQ0bLMSHAVHD8+SNhJlAvyO5sVwYZF0SJsme9sUtUYvshvckviaIV3vOs84Rtc81UrtjHiBBGEpPcmbg6G3uNxn1nZcwFHJSl2SR9YtaOi1HXdMT1G06qEtPo4rUzKkuH58ytkR/ReNCf5aXtH4LSXZIuiJ0msmCLMZPr/cM/IA/wBq4WVX6WHUxp+0Tv0Lt02ugnNus33Sa+B+KvYVm4+v6K+XXqXsvstCulQysgIAgCAIAgMIAg0aYtoa3vOAWVFvojlZGPbOKPfDR3QXeQ81NDHk+yrZn1x65K9e1/PNC8MG5mfUq9Vhre2cjJ8nN8J6KlbL0AnKnE5ldKFWjkOcrGQtotbncOJUujaFTPiDZgTUT55LDROo6LPonZwI0/VafOn1XD/kFvpjqC+2drwlSlc5fokNMLT+nDZ6z5nk0fVwXF8DV75O39HY8tP0x2v2btELZihOZ/Td5OGMecws+eq9cly/ZjxEt46RVtP7LhtYeMojB/k3VP8At8VL4yzdbRtl16kmelXTDw2eE01wsaNxBlWRVh97NUuDqwbtbhtHRY2NGyzP1gJz55hYYKLetoLIrsIEy99TsrsUlUFLsitn6rg5GQIkTWJPvOMgOX2UntGHRGoynyzc0Q25DtD4N+60ftLslioxNtoP6j9mo1RkpzPAI+dJfT4rJguWhJ/RcPaHwWsjK2duklj7SCZDWbUcxUeOXVUsupSjssY83GZSrBbDBjMiDIGvumkvz1Vzcaz0sOjdD3gekscCJjJd1f0cdmXOlmsrvRhmGvByIPJZ0/sJp9M+gsGUZQBACgIvSC+4VkhGLFNMmgZudsaFJVVKyXrEjttVa2zz5/7US90uwcBua8T+C6kfGtds5FmbKS/RJN0lY5mJrHA7WuEnDia1C2jitPTOfdlLW1yRVrvp79uEK3GiMTmzyZSIa12kymTIes75b1MtdIQpc3tka0uiHUBPtOHwGxOi1GuMOzvgXfKrjMrbZs5fo6sMlgx2S9y6rHO2kyHQfUryX8ht3dGC+kes/j9WqnN/bOTSG0YowA9FgHVxmfLCrH8dp+Mplfz0/lGBp0TtmC2vYcojB4t1vhiWnnq/bn9Enhp6gkS2l8JphQorqiHHa53uOMnf7SuP4+bjPR1suHtHf6LnZYoc0EVEhUZy+BXVKZtI25y2jMc9oWAbYLtYZHjtQxoo15RA2I4loccb5TyFalSVwbZHZJI5ZPimsz5NC3frEjXtI3NYxvtncKN+60cpMkSSMx/4r9uqKeC1JDTPf+cvssmERmkF6R7N2L4MR0MnECBkZSIxA0K6GDTC3akipkzlBpokLp/ae+WG0wg8bXQ6O54TQnqFvf4nafqyKryGn8kb7W9jpRIdYcUYmzpR3ead0nTXjMqiVNrhI9PiWq2tSRbtFbxBs5D3CcKhJ9XNprwp0XUw5uyGkUMuP422+ipaW6RutLuygkiEDUiheePs8F6TDw1Be8+zyWf5F2S9K+j50dhPs57QOIO0TOE8xtW2RXCfCRXx8i2qXts9HsFqEWG17cnCf1C4k4OEmmerpsVkFJHStSQIDXaHSaSgPKP2qWh0TsRmGl/wH3XW8ZrbOX5GWkimXc97I1HYW0mJTBBFfmuo+Xs5M2nDRJwY+K0MM5Bs5j2SJOxbhJaz0+StCr1gzpiWguOGC3tDte6jByHpHyWeTSqiMeZGyBcpJxRXGI7jkOAGwJvRM7PpEq2wSGqKcNnPctfzL7MOtvkybC7KRT8yCgzD7CRnmitTM/ja5OqC3CGt6/NeD8nb+TJmz3njalVjRX/ZFmFjLn+s4+A1R5AL1nh4/jxY/wBnlvLTdmS/6K3EvJkO3Nk7WY5k8xOknDjSag8hX7qX/BbwH6RiejXhBEWC6GfTY4dSKecvBeQqk4Wb/s9LOPtA0fs4vbtIHZv78LVO+WwkcMl6KWmvZHJi+dFy4+DhkfzitDc2Qe8KV3j5hAUu8sIe4uE9d8hP2tvBSQ39Ec2k+TlMRz9UCnqty6/dNa7MLb6NjWNbnrHcMhzO3ktW9myWj5in9aJ7vyCGxxW+8ocEAvMiRRoq53IZnnQKaqiyz/VEM7o18tlWvS3utOEFoYxkyBOZrtcfku5i4v4Fy+zl35LsZyPiNlJrZUzqSfHJW0irJ7LJotaccGJAJ1mTis92giN6HC7xXmP5DiLSuj/2d3w2T6t1tnfFeXMIBIDpBwBNZVE99di4vi8hU5C30y/5rHlbiP1fKFjhNYMRXuJty6PnMVrkxbbwEtZ2FvmUUVHk33KfCL/oXP8AdGEtLAS4gOzkTQnnmuFltO16PX+PrddCiyeVYuhAYcJiRQFb0g0TZaBR2E5jaJqai91S2iG+mNsdM89vTQ21QjLDiZ67ajrtC7VWZXYueGcO7EnX9bRtu7RkADFUbth57+qllbFdFN7fDRP2e7g0SAAUTtCidAsoUcrDb0OmDYtuQVaeQkXKcSc+foxHZKkqefQ/JRRv+Rbtw9R4OCNCkJ7N/wCbVZsu9a2/6KFdO7Yx/si40STXkVOEy5nJeHcvext/bPepekEkukVy06QhsobARhABLhImW4HJe/xFD8cfR7PC5VU1ZJzXZphXay1TL5UzPpKeUFJckaslDovF3GUNgniLWhszmS3afJeC8jT+HIkv+z2eBd+ahNlfsUX91vF5nJj3V3YX1n0K6+NP8lKKF0PSxnp8J23Inwd8is/Y7N0GWIUkeGX2QyU23hpcS4nvukBma5LaLf0aySObtCdUDCD6IzPPej/swm3wjY2GBR3+I+ZWrZukVLSS/YsK1RWMIAk0B0pls2gmWxdfHw65wU2c+/IlGXqiutJcS8uLiakkkuPOa6kF68JHPntvlm8unwG7YpdL7Ifb9H1BgF5k0fQc1ltJGk7IwW2TdghRLK5sYMLg063tNNHDlIlUMutX1SgyPGynG2MybtcMNiSaZseA5p3tIm0+BHmvnlkHXLX2j6LXNW1p/sj7SXzwtBc45Be6wMyE8ZTf0fO/IeOsjmOtLh8lq0O0PGIWi0a7h3Gnut4gHOW9VcnMlPiPR2MPx0KVuXZfgFQOoZQBAEAQGCEMNbOG0XZDdWWE7x81LC+UStbiVz7IC2wxDMsQdy+e5WVkrXRRl4+e+OjfYmicz9lBO+Uui5Th1w5fZy3xpLAhuMNpMWJ/ThjE4e9KjeslrCqcyWd0K1yctktpigh7OziNkS3MSPdcDt47is2VenZii9WrSNVrg4wWAyxVHMV8wJLOpW1OHRBao0XRta4IiIxzKOG3PZILz1+FbU/kuP2ehoz6r18X/wBHNb7JCit12gkkydk4TykVpRl20PcGb3Y9Vy1JEFatH4sI4oD8YGycnjlscvTYnnYS+NvH9nDyvDyjt19EvozebomNkQSeyRkRIy48ZjzVLzsYScbYc7JvDuVadcvo+78gTcx/AtM+BmK9XKv4ybknDRazopNSLnorbi+CGnvNoQcjuKvyWmVI9E9BAxCsuB+R2rQ2Kda2g1LpDE7nU7OK2i2jDWznL5Ubqg/5H83Ba72zKOC9b2hWYfqHWNWwm993P1RxKsU4sruiKy6MOyl20OtMZ8Z47LFLVqaAADyXoKK/xwUTi3XKUtmf3fCKCm/7qwtFflm6yWIxDTLf9N5WZNIgtvUOuy0WKwshNBd4bTzVacnLooyl7fKRi02wvoKDYEjDXLIpzb6N1mYXWdzCCHQHADjDfrN/xdiHIheO85jqF35I/Z77+P5E5UqEyQ0WwOjta/0spy7wrLqJ+CqYNzi/TfDOnl0qXz1yekMAApkuoc8+kAQBAEAQGi02gMEzvl12V2ICu3xb3n0iBuFOhWTBG3lEcGtLYZeTIULQBxcTkPFG2ZN8LR98dko8csB9CA7DLgX5n4JB6e2azW46Rsg6Pts7cMJjQ3e0VPF069VfjemjkXYdm+OT6MCXP8oq99ikXMTHdXLIyJE/XhsGYDnuG5oBaJ83O/7StsZc7Nc6S9dG+Iykle9VJaZyItx+S7I60XeJgtpI9PsuXleJqs5hwzrYnl7K+LOUR8TE2QcJcd+c/kuBfh20vUkejx8yq9bgzax7SZ0LpETkJymAWz3cFWcp69W+Cx+NJ71yct8gugRJZgYhxl3h/iXeC6Pi7fx3p/sp+Qp/JS/6OPQjSJzHlrh2jMNa6zROmE7eR8V6zJxVLconmMfKcOJHqd3WlkUB8N4e3zB9Vw2HmuROEovTOtCamtoqNvAALnENa0um5xAAqkU5PUTLaS5KvbtIHvm2yDC3Ix3iv+m0/ErqUYGubDnZGYo8R5I65LpZEiOlEBeKve8lzjvPFZyfKUYy9I8v+iWHicu2P5JrURbYQbFOF+KGNspOc70peyKVVvEndbH8k1r+jn5EKq36x5/s32WyuiAYhJs6Df8Abircvizl35OuIkr2jYQpInyCie5FHlvZxw4j4z5NqT5LLkoIlVMpss92XaGyA14m/Y36rl5OY+kdrC8XtqUyUiQRCOGJQOmHcQaF3SnguNkxdkXs9DSo1P4lajw3QYpl3mOmOYMwfh4rgqXpPZ2nqyJ6dddrEWEx49JoPI7R0M1365qcVJHGlFxejsW5qEAQBAEB8RIYcCCAQRIg1BG4oCu3jcUQA9i4Ob/Teajg18jTg6fMLAIm02jAzDGY+ER6zTh6OE2nxWdjR93bboZyiNPIj6p7Iaf0TEa9YLW60Vjeb2D4lYb5NtNEZ+9ujnDZ2F0/TIc2GOpkXdJc1ldmH0aLNckSz4nRHdpEeZviSkD6rWj0WjYFfpsjrRxsuqft7G0hWUUNGpzFttIyk30jTFhUqKcVq/WfEujaKnB7jwyPi2AZsOE+I+y5OT4mE9uvs7ON5edelajlbiYZRBQiW8GZkSDtzXEnj2Y8tyXR3q8mrIh8X2VvRKxlkSOD6BDR4k/CS9zTb70xkv0eNyq/Sbj/AGWaDjhO7VjzDfIZSOMA5PBoW+e6S0shGz46Na7ZVc7Im9yHfq2iKHVmGSk1pOxjJ6/MzPJRuVOLHcy5TTk581CpbK5eF5OecDAfdGZHtEd0cFyr86/LfpStI9fi+Gw/Fw/NmSUp/r6PqyWB0Mh0Tvyo0TAaDv3rpYHioV/KXLOD5j+R25O64/GBO3bdLnnE4TO7YOa6s7IxWjx117n8YEjbYrYQkM960inLllX1+kQ0Bjo75DLaUnYq1st0Y7k9Fwua75AMhjmdp+gXEyMlzfB6HFwVBbkXS6rsEMcVS77OmuDbel2NjMLHdHbQi60Ct/8ALkSI5giUwjC9w9MCjXN4ltOElzZ4ftZv6LlWT6Q0W2x2RsJgYxuFo/CTvPFdCMVFaRUlJt7Z0LYwEAQBAEAQBAfJamhs4o9zWd/egwzzY36LGhsQLls7DNsGGDwY36Jozs7mtksmDDmzzqi3sw0mRVtuYGsPVO45fZWIXuPZUtw4y5XZww7Y2zA9q0tJOeEu82gre3dn+rNMeKpTUyH0r0jZEs8oLTFdjaZBkXIZnJaf49hN/kUrtoqlhj2lzh+i5g2zaRPnMqzjUyi9yKeXdVOOolnMOQ1hOfo0kec9imnCNi9WilXOVXKZxNskNhe5ok95BdUkTAkCJ8FtCHpHS6Rmy13S9n2V6+L+azEGEPcJ4nE6jeZ2ngFTyvKQp+EOWei8V/Grclflv+MP77ZVi6JHdME8XnduYMmhU8fByMyfvb0dvK8xieLq/DiJe3/slLuhNhUY2bj6XpT5/VejpxIUrSPB5nkbciX5LnsnrnuovdidMnaSpLLFBaRyJTla9fRLXna2wGSbmoYJze2JJR4RSYkZ0Z8hOqlssjXHksY+PKb0kXTR65iZNAp+Zrg35ErOj0mPixrW32egXbdzYYlKqrFskQEBlAfIagPpAEAQBAEAQBAEAQBAEAQBAYkgPiLCDhJwBHFZTa6MOKa0yEttyuFYZmPVJr0P1VmvIf8A5FC7CTW4kNEaQZOBadxz58VchYpdHMsplX/sjhvK2w4LcUR0gchm53ADMlYtyYUr2m9FjDwb8uajVHf/AMKJf2kLn6tWA5QmnXd/1HDujgFxLM27Ll+OlaR7nD8PieMh+XIacv76X/BH2W7HOk6LQDusFAOn1XXwfDwr+U+WcHy38lnkfCjiJKdkABVrG7JuaJ8RM1Xa94xWjycnOT9ktk/clyY5Oph3ggz6hQ23pLRVVU7JfIm7faWwWYW5yUEE5y2zacvResTz287Y6PEwMrvOwKay2NUeSxh4s7Htlu0R0YLsh7ziuFffK18npaMeNS47PTbDYWwmgNHVQE51IAgCAIAgCAIAgCAIAgCAIAgCAIAgCAID5e6QTY0UPS7TCDhcyE1sUtziumIcPi0ir3DcDLiqducq+Ics6uJ4h3rd3ETz6yWK1W5znWdrn0rHfmeEMGjRyUVdFl81K58HTuyqMCv8dC5M2e5m2ckPE4m3FOh65nivYYVVMI6qPnvkczJyLN3dHza4zsLiBMgGQV9rSOcuZEFAsZeS+KXHkJuPjkFAyeVqXCLRYLwFmMIQJhkQgObtOI4db2gTnwWk4KUd6KkPyOb2xf1qc5/YsOJ577tjZ7OajsvVUdm2HhStluROaH6Kl0jKQzJO3iuJda7X8j1FVUa1qJ6hYbG2G3C0KIlOlAEAQBAEAQBAEAQBAEAQBAEAQBAEAQBAEBBaYWWNFsr2QThcQdaWKVKEt9Nu8blpOPstM3rl6vZSbu0BfaY3aWg4YDcOCGAWgkNE3YdgLsUp7JKCrFhB7OlZ5Obr9EelWGxMhMDIbQ1o2BWjlNt8s5b4uSDaGyiNmdjhRw6reuyUHuLNJ1xmvkjzrSDQmPBm6D+q3ZLvDpt6LqY/kd8WHMu8f9wKRbrwismx8NzTt1S09aLoKdb5TKX+I/bk5ruZFivYQ0gMM2CWbjXEdprXoq9+VCvot1Yr+j0vRHQs0fFptM8yds1xbbXY+TqVVquGkej2aztY3C0SCiJDcgCAIAgCAIAgCAIAgCAIAgCAIAgCAIAgCAIAgCAIAgMFAR9usMN41mNPMLO2YaOCw3VBa+YhtBpsQyTzRLJYB9IAgCAIAgCAIAgCAIAgP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34820" name="AutoShape 4" descr="data:image/jpeg;base64,/9j/4AAQSkZJRgABAQAAAQABAAD/2wCEAAkGBxQTERUUExQWFBUXFhcZGBcYGBUaGBYZGhgdFhUVFxwYHSghGBolHBoVITEiJSkrLi4uFx8zODQsNygtLisBCgoKDg0OGxAQGywkICQsLCwsLCwsLCwsLCwsLCwsLCwsLCwsLCwsLCwsLCwsLCwsLCwsLCwsLCwsLCwsLCwsLP/AABEIANMA7wMBEQACEQEDEQH/xAAbAAEAAgMBAQAAAAAAAAAAAAAABQYBAwQHAv/EAEIQAAECAwQHBAkBBwIHAAAAAAEAAgMRIQQFEjEGIkFRYXGBEzKRoUJSYnKxwdHh8CMHFDM0U4KSg8IVFnOisuLx/8QAGwEBAAIDAQEAAAAAAAAAAAAAAAMEAQIFBgf/xAArEQACAgICAgICAgICAwEAAAAAAQIDBBEhMQUSIkETUQZhFDJxgUKhsSP/2gAMAwEAAhEDEQA/APcUAQBAEAQBAEAQBAEAQBAEAQBAEAQBAEB8PiAZmSAwIrd4QH2100BlAEAQBAEAQBAEAQBAEAQBAEAQBAEAQBAEAQBAEAQBAEBglAcD3YjNAJb8kBquGP2giO2F9OQAksAlVkBAEAQBAEAQBAEAQBAEAQBAEAQBAEAQBAEAQBAEAQBAabQ6kkBpaxARWkdr7OFhGbvgM/HJAfWhpnBJy1vksvgE+sAIAgCAIAgCAIAgCAIAgCAIAgCAIAgCAIAgCAIAgCAFAc5qUBkNWGNlDv8At3axSQ6QyAE5y2ZdSpIw+zScl9Fk0N/gGs9b5Bay7Nl0T6wZCAIAgCAIAgCAIAgCAIAgCAIAgCAIAgCAIDBcgPjtRvQH2HIDKA1xXyCBnwx43hDGyO0jt3ZwiAaupTd6R+XVF2Z2UGZcZ4Opn85BT7IO2XjQ4foH3tkpZDcoH2TLonkMhAEAQBAEAQBAEAQBAEAQBAEAQBAEAQHPGjSOwIOD4fH3zlwRja1swIzN8udPigR9PewCZc0DeSJIDijXxBb6WL3RNAccfSUDuMPNxl8FlIEi6MXwGuNC4TpspsRdmH0RoiO2P8Z/MSUhFzsjNJ3HDDOINMqn/wCLWOvbo2lvRXARtJcfza6vkpJdkcS+6H/wP7vkFC+yddE6sGQgCAIAgCAIAgCAIAgCAIAgCAIAgCAICKvuEHNkXBtRUqSHDI7I7RBRLDFbVjpivdd8lO5Q+0VfxzXTNf8AxCMzvCfvN+i0cYS6NlOxH3fxEmEATwuPkCoNc6LSbaK12sV+QI5UHmt9JGNtmRYnTBc4DmZrD5Mo9Bg/yrPdHwWn2bHCG+z4f+pkpCFkXpMNSHJs86V350SPZtLogGTG5vASn5TK3kaR2XvRH+Bv1j8AoWTE4sGQgCAIAgCAIAgCAIAgCAIAgCAIAgCAwgIu+GtIk4yFKymtoSaNLEmiIs93AxWkPDmzrIkHyUsp8dFeurnhkwHtFAGulnUzHjOai5LPx6ER0N1CAODh88lqbEbbriY4ULmcWmnmiZhogo2isScw8PHEEHzMvNbtmEi2wmys7WkVDZEcZLXXJnf0ceEfkvnIrJq0RWlAGBkyZV+OWa2hvZiWtFfhgHIE8/tILeRoi+aJfy494/AKFkxNrBkIAgCAIAgCAIAgCAIAgCAIAgCAIAgCAib3LcnTlTLkt4vRpJEXYrO3t2ua8HgaHJbyk9EcYL27N9psRJcWkOqaA1FTRYjPjkShzwcMSLEYdvJwWzUZdGPeS7Pqy292KQm08DT86FRyjokjZtkLeWlMVmbzmQMIEzI9Errc3wLLFDsjIWkZc4YsRE6kurzltU/+NLXZB/lr20kXax2jG2c/OY4ETmJKDXOiycGkoOBmXpZ4ZZjokezElwV7m6fLLzkFvJM0joveiP8ALj3j8AomSom1gyEAQBAEAQBAEAQBAEAQBAEAQBAEAQGJoCIvZwB1hMUy5LaOzWWiOsENnbNIcZ1oRwOS2e9GqjHZ0xrM7ES2tTkajgtk01pmkovfBpdaDkZOG5wqij+jHtJdnxBYwuBALTWmxaS2bwcd8FHviEwu13YQHPlLM1W9TkuImL4xa+RogR4De7DLjvd91ZVdkuyr+SqL+KJu4r7/AFMJAG4CcpbvzcobaPTlMlpyHNtNEjpfFlAa4VFTSu0VUMf6LEujhh3dDB9cFoLXOrMOE2mWQrRcPKyLXJrfR0cemtxT0W/ROJOBLaHmfkr+JZ718lfIh6z4JtWiEIAgCAIAgCAIAgCAIAgCAIAgCAIAgOa3zwODTJxEgdx2FRXWekdm0FsgbfbQ+G1xHea2Y3HaPGalg9pM1mkjXdZYYjSJg1oeW9SNkcdM7IsFzXEicpmo5rZaZpKMk9ox28++0PG/IrHq10Pf9mYEBmIFrjt1TmtZtkkVH6KBfVlD3mbgwB76nnzUlVjRpfBS7Zohfu7PWinnIfnip/8A9bP6Ku6Icdmw3q7KGxrOAEz9/BbOmOvmzCyNvUES15xnOgYHU/TB6uzHiPNU1r24Ljb9Dm0YtPaQMBOtCMv9Nx1T/a/4rmeUp9Zey+y5g3b+LLFo9a8EfDkIglLc4fefiFWwrPWXr+y1k17j7FxC7BzjKAIAgCAIAgCAIAgCAIAgCAIAgCAwUYOS2uyHP6Ln50uFElqRUL3i9mXMp38Qn6rhi/8AIuHRWcSXtE0tNmi0ZrnyqCJ8pSKtyIY62TTmuYSRMVNdhqs9mNNbMYwe+2vrNoeoWvq0OPs22WBrAhwcK8COiSb0ZjBHnl+2IviuAlSI+ZPOilomo/RHfU5LWzRCs0BnfiF59Vn2+qnU7J9Irfjqr/2ezc28w0ShQ2s4mp/PFHT9yZn/ACEuIRJKOSQJiZMNkxxJM1U6lwXd7jyV+57T2FoBd3Zljx7LqHwoeizlVKypoiqn6TLRbmFjjvBnPiNvUSK8tqUJf8HoI6nEu912sRYTX7xXntXfqmpxTRyrI+smjsUpoEAQBAEAQBAEAQBAEAQBAEAQGEAQwR9rdr8pfVcfMnuzRZrWolS0zBb2cQZGbHc+8z4O8VY8dPlxNL4/EjtD7YBamjLE1w4TzC68+ipF8lz1mnaOByPRRcM2+SAwnMYTvbUdRsW3JjaZss0AhwNCK1BWHLYgkeeaQ2d74rg0E/qRJ1kO9SfmpKJRi+TXIhKS+JphXaxg/ViAey2pVn80nxBFX/HjF7mzeLYxv8KGB7T6nwWjrk+ZM3jZFP1gjttL51dthsJlxJJVVJbLbfBXbbD1zuP5+SU6ZBIt0NhdZYUQ1OHCTvLe7PmKeC89nVes/Y7OHPa0yS0QtsnuhE0dVvPaOct25b4Fmn6GMuG/kW4LqFEygCAIAgCAIAgCAIAgCAIAgMEoDTaLU1gm5wH5sWYxbfBHZbGC3JkTa78Ay1RvOZ6KzHGlrbOfZ5BdRPoO27fz6Ly9z3Y2jv1f6LZGaTQMdliSzaMY5tr8AQtsSerNi1caPOLtt+CM14zaZr0y00cvemetQopkJZEAyImK1VfXJN7MFrTtwncat6HYs8jSZss0Mh4oQK8jTgjaMRTPPNIMfauDMVYkSYbt1lLT6dsjyPbSUTXBustbiiOEMHfUlT/n1xBEEcdvmbN4jw2fw2TPrP8AkNnko2pPtm/vCPCR1Wh5LiaTMNnmZqtrTLW+CJt7NaeZI/OKlTWtETWy9XBZe0sAbt1uhzCo5dfvEt0z9ZJlebEdDeHCjmnIbwajlMEdVxYycJJnVklKJ6JY44exr25OaCOq78ZKS2jjyWno3LYwEAQBAEAQBAEAQBAEBgoDht96woXfeAdwqfAKSumc+kV7sqqpfJlZvLS5xpDHZj1jIu6DILoVeP3zI42R5hvitFWt+kOEkzLnbyaq7DHjHhHKlfZa+WRl2W+JabVCbXCXgu5N1j8FpmyVWPKX9FvBo974ps9A0htZZZYrhQluEc3EMHxJXhMWt3Wxj+2e2tarrcv0ddktAiQmO9ZoJHSo85JfW6LpR/TNabPyVqX7PIbfDMK0RIR9Bz2jkDqnwkvSY8veCZzro+sz164IxdZYM6/ptoeXko5Llky6O3ADka+qfkdqxvQ0bLMSHAVHD8+SNhJlAvyO5sVwYZF0SJsme9sUtUYvshvckviaIV3vOs84Rtc81UrtjHiBBGEpPcmbg6G3uNxn1nZcwFHJSl2SR9YtaOi1HXdMT1G06qEtPo4rUzKkuH58ytkR/ReNCf5aXtH4LSXZIuiJ0msmCLMZPr/cM/IA/wBq4WVX6WHUxp+0Tv0Lt02ugnNus33Sa+B+KvYVm4+v6K+XXqXsvstCulQysgIAgCAIAgMIAg0aYtoa3vOAWVFvojlZGPbOKPfDR3QXeQ81NDHk+yrZn1x65K9e1/PNC8MG5mfUq9Vhre2cjJ8nN8J6KlbL0AnKnE5ldKFWjkOcrGQtotbncOJUujaFTPiDZgTUT55LDROo6LPonZwI0/VafOn1XD/kFvpjqC+2drwlSlc5fokNMLT+nDZ6z5nk0fVwXF8DV75O39HY8tP0x2v2btELZihOZ/Td5OGMecws+eq9cly/ZjxEt46RVtP7LhtYeMojB/k3VP8At8VL4yzdbRtl16kmelXTDw2eE01wsaNxBlWRVh97NUuDqwbtbhtHRY2NGyzP1gJz55hYYKLetoLIrsIEy99TsrsUlUFLsitn6rg5GQIkTWJPvOMgOX2UntGHRGoynyzc0Q25DtD4N+60ftLslioxNtoP6j9mo1RkpzPAI+dJfT4rJguWhJ/RcPaHwWsjK2duklj7SCZDWbUcxUeOXVUsupSjssY83GZSrBbDBjMiDIGvumkvz1Vzcaz0sOjdD3gekscCJjJd1f0cdmXOlmsrvRhmGvByIPJZ0/sJp9M+gsGUZQBACgIvSC+4VkhGLFNMmgZudsaFJVVKyXrEjttVa2zz5/7US90uwcBua8T+C6kfGtds5FmbKS/RJN0lY5mJrHA7WuEnDia1C2jitPTOfdlLW1yRVrvp79uEK3GiMTmzyZSIa12kymTIes75b1MtdIQpc3tka0uiHUBPtOHwGxOi1GuMOzvgXfKrjMrbZs5fo6sMlgx2S9y6rHO2kyHQfUryX8ht3dGC+kes/j9WqnN/bOTSG0YowA9FgHVxmfLCrH8dp+Mplfz0/lGBp0TtmC2vYcojB4t1vhiWnnq/bn9Enhp6gkS2l8JphQorqiHHa53uOMnf7SuP4+bjPR1suHtHf6LnZYoc0EVEhUZy+BXVKZtI25y2jMc9oWAbYLtYZHjtQxoo15RA2I4loccb5TyFalSVwbZHZJI5ZPimsz5NC3frEjXtI3NYxvtncKN+60cpMkSSMx/4r9uqKeC1JDTPf+cvssmERmkF6R7N2L4MR0MnECBkZSIxA0K6GDTC3akipkzlBpokLp/ae+WG0wg8bXQ6O54TQnqFvf4nafqyKryGn8kb7W9jpRIdYcUYmzpR3ead0nTXjMqiVNrhI9PiWq2tSRbtFbxBs5D3CcKhJ9XNprwp0XUw5uyGkUMuP422+ipaW6RutLuygkiEDUiheePs8F6TDw1Be8+zyWf5F2S9K+j50dhPs57QOIO0TOE8xtW2RXCfCRXx8i2qXts9HsFqEWG17cnCf1C4k4OEmmerpsVkFJHStSQIDXaHSaSgPKP2qWh0TsRmGl/wH3XW8ZrbOX5GWkimXc97I1HYW0mJTBBFfmuo+Xs5M2nDRJwY+K0MM5Bs5j2SJOxbhJaz0+StCr1gzpiWguOGC3tDte6jByHpHyWeTSqiMeZGyBcpJxRXGI7jkOAGwJvRM7PpEq2wSGqKcNnPctfzL7MOtvkybC7KRT8yCgzD7CRnmitTM/ja5OqC3CGt6/NeD8nb+TJmz3njalVjRX/ZFmFjLn+s4+A1R5AL1nh4/jxY/wBnlvLTdmS/6K3EvJkO3Nk7WY5k8xOknDjSag8hX7qX/BbwH6RiejXhBEWC6GfTY4dSKecvBeQqk4Wb/s9LOPtA0fs4vbtIHZv78LVO+WwkcMl6KWmvZHJi+dFy4+DhkfzitDc2Qe8KV3j5hAUu8sIe4uE9d8hP2tvBSQ39Ec2k+TlMRz9UCnqty6/dNa7MLb6NjWNbnrHcMhzO3ktW9myWj5in9aJ7vyCGxxW+8ocEAvMiRRoq53IZnnQKaqiyz/VEM7o18tlWvS3utOEFoYxkyBOZrtcfku5i4v4Fy+zl35LsZyPiNlJrZUzqSfHJW0irJ7LJotaccGJAJ1mTis92giN6HC7xXmP5DiLSuj/2d3w2T6t1tnfFeXMIBIDpBwBNZVE99di4vi8hU5C30y/5rHlbiP1fKFjhNYMRXuJty6PnMVrkxbbwEtZ2FvmUUVHk33KfCL/oXP8AdGEtLAS4gOzkTQnnmuFltO16PX+PrddCiyeVYuhAYcJiRQFb0g0TZaBR2E5jaJqai91S2iG+mNsdM89vTQ21QjLDiZ67ajrtC7VWZXYueGcO7EnX9bRtu7RkADFUbth57+qllbFdFN7fDRP2e7g0SAAUTtCidAsoUcrDb0OmDYtuQVaeQkXKcSc+foxHZKkqefQ/JRRv+Rbtw9R4OCNCkJ7N/wCbVZsu9a2/6KFdO7Yx/si40STXkVOEy5nJeHcvext/bPepekEkukVy06QhsobARhABLhImW4HJe/xFD8cfR7PC5VU1ZJzXZphXay1TL5UzPpKeUFJckaslDovF3GUNgniLWhszmS3afJeC8jT+HIkv+z2eBd+ahNlfsUX91vF5nJj3V3YX1n0K6+NP8lKKF0PSxnp8J23Inwd8is/Y7N0GWIUkeGX2QyU23hpcS4nvukBma5LaLf0aySObtCdUDCD6IzPPej/swm3wjY2GBR3+I+ZWrZukVLSS/YsK1RWMIAk0B0pls2gmWxdfHw65wU2c+/IlGXqiutJcS8uLiakkkuPOa6kF68JHPntvlm8unwG7YpdL7Ifb9H1BgF5k0fQc1ltJGk7IwW2TdghRLK5sYMLg063tNNHDlIlUMutX1SgyPGynG2MybtcMNiSaZseA5p3tIm0+BHmvnlkHXLX2j6LXNW1p/sj7SXzwtBc45Be6wMyE8ZTf0fO/IeOsjmOtLh8lq0O0PGIWi0a7h3Gnut4gHOW9VcnMlPiPR2MPx0KVuXZfgFQOoZQBAEAQGCEMNbOG0XZDdWWE7x81LC+UStbiVz7IC2wxDMsQdy+e5WVkrXRRl4+e+OjfYmicz9lBO+Uui5Th1w5fZy3xpLAhuMNpMWJ/ThjE4e9KjeslrCqcyWd0K1yctktpigh7OziNkS3MSPdcDt47is2VenZii9WrSNVrg4wWAyxVHMV8wJLOpW1OHRBao0XRta4IiIxzKOG3PZILz1+FbU/kuP2ehoz6r18X/wBHNb7JCit12gkkydk4TykVpRl20PcGb3Y9Vy1JEFatH4sI4oD8YGycnjlscvTYnnYS+NvH9nDyvDyjt19EvozebomNkQSeyRkRIy48ZjzVLzsYScbYc7JvDuVadcvo+78gTcx/AtM+BmK9XKv4ybknDRazopNSLnorbi+CGnvNoQcjuKvyWmVI9E9BAxCsuB+R2rQ2Kda2g1LpDE7nU7OK2i2jDWznL5Ubqg/5H83Ba72zKOC9b2hWYfqHWNWwm993P1RxKsU4sruiKy6MOyl20OtMZ8Z47LFLVqaAADyXoKK/xwUTi3XKUtmf3fCKCm/7qwtFflm6yWIxDTLf9N5WZNIgtvUOuy0WKwshNBd4bTzVacnLooyl7fKRi02wvoKDYEjDXLIpzb6N1mYXWdzCCHQHADjDfrN/xdiHIheO85jqF35I/Z77+P5E5UqEyQ0WwOjta/0spy7wrLqJ+CqYNzi/TfDOnl0qXz1yekMAApkuoc8+kAQBAEAQGi02gMEzvl12V2ICu3xb3n0iBuFOhWTBG3lEcGtLYZeTIULQBxcTkPFG2ZN8LR98dko8csB9CA7DLgX5n4JB6e2azW46Rsg6Pts7cMJjQ3e0VPF069VfjemjkXYdm+OT6MCXP8oq99ikXMTHdXLIyJE/XhsGYDnuG5oBaJ83O/7StsZc7Nc6S9dG+Iykle9VJaZyItx+S7I60XeJgtpI9PsuXleJqs5hwzrYnl7K+LOUR8TE2QcJcd+c/kuBfh20vUkejx8yq9bgzax7SZ0LpETkJymAWz3cFWcp69W+Cx+NJ71yct8gugRJZgYhxl3h/iXeC6Pi7fx3p/sp+Qp/JS/6OPQjSJzHlrh2jMNa6zROmE7eR8V6zJxVLconmMfKcOJHqd3WlkUB8N4e3zB9Vw2HmuROEovTOtCamtoqNvAALnENa0um5xAAqkU5PUTLaS5KvbtIHvm2yDC3Ix3iv+m0/ErqUYGubDnZGYo8R5I65LpZEiOlEBeKve8lzjvPFZyfKUYy9I8v+iWHicu2P5JrURbYQbFOF+KGNspOc70peyKVVvEndbH8k1r+jn5EKq36x5/s32WyuiAYhJs6Df8Abircvizl35OuIkr2jYQpInyCie5FHlvZxw4j4z5NqT5LLkoIlVMpss92XaGyA14m/Y36rl5OY+kdrC8XtqUyUiQRCOGJQOmHcQaF3SnguNkxdkXs9DSo1P4lajw3QYpl3mOmOYMwfh4rgqXpPZ2nqyJ6dddrEWEx49JoPI7R0M1365qcVJHGlFxejsW5qEAQBAEB8RIYcCCAQRIg1BG4oCu3jcUQA9i4Ob/Teajg18jTg6fMLAIm02jAzDGY+ER6zTh6OE2nxWdjR93bboZyiNPIj6p7Iaf0TEa9YLW60Vjeb2D4lYb5NtNEZ+9ujnDZ2F0/TIc2GOpkXdJc1ldmH0aLNckSz4nRHdpEeZviSkD6rWj0WjYFfpsjrRxsuqft7G0hWUUNGpzFttIyk30jTFhUqKcVq/WfEujaKnB7jwyPi2AZsOE+I+y5OT4mE9uvs7ON5edelajlbiYZRBQiW8GZkSDtzXEnj2Y8tyXR3q8mrIh8X2VvRKxlkSOD6BDR4k/CS9zTb70xkv0eNyq/Sbj/AGWaDjhO7VjzDfIZSOMA5PBoW+e6S0shGz46Na7ZVc7Im9yHfq2iKHVmGSk1pOxjJ6/MzPJRuVOLHcy5TTk581CpbK5eF5OecDAfdGZHtEd0cFyr86/LfpStI9fi+Gw/Fw/NmSUp/r6PqyWB0Mh0Tvyo0TAaDv3rpYHioV/KXLOD5j+R25O64/GBO3bdLnnE4TO7YOa6s7IxWjx117n8YEjbYrYQkM960inLllX1+kQ0Bjo75DLaUnYq1st0Y7k9Fwua75AMhjmdp+gXEyMlzfB6HFwVBbkXS6rsEMcVS77OmuDbel2NjMLHdHbQi60Ct/8ALkSI5giUwjC9w9MCjXN4ltOElzZ4ftZv6LlWT6Q0W2x2RsJgYxuFo/CTvPFdCMVFaRUlJt7Z0LYwEAQBAEAQBAfJamhs4o9zWd/egwzzY36LGhsQLls7DNsGGDwY36Jozs7mtksmDDmzzqi3sw0mRVtuYGsPVO45fZWIXuPZUtw4y5XZww7Y2zA9q0tJOeEu82gre3dn+rNMeKpTUyH0r0jZEs8oLTFdjaZBkXIZnJaf49hN/kUrtoqlhj2lzh+i5g2zaRPnMqzjUyi9yKeXdVOOolnMOQ1hOfo0kec9imnCNi9WilXOVXKZxNskNhe5ok95BdUkTAkCJ8FtCHpHS6Rmy13S9n2V6+L+azEGEPcJ4nE6jeZ2ngFTyvKQp+EOWei8V/Grclflv+MP77ZVi6JHdME8XnduYMmhU8fByMyfvb0dvK8xieLq/DiJe3/slLuhNhUY2bj6XpT5/VejpxIUrSPB5nkbciX5LnsnrnuovdidMnaSpLLFBaRyJTla9fRLXna2wGSbmoYJze2JJR4RSYkZ0Z8hOqlssjXHksY+PKb0kXTR65iZNAp+Zrg35ErOj0mPixrW32egXbdzYYlKqrFskQEBlAfIagPpAEAQBAEAQBAEAQBAEAQBAYkgPiLCDhJwBHFZTa6MOKa0yEttyuFYZmPVJr0P1VmvIf8A5FC7CTW4kNEaQZOBadxz58VchYpdHMsplX/sjhvK2w4LcUR0gchm53ADMlYtyYUr2m9FjDwb8uajVHf/AMKJf2kLn6tWA5QmnXd/1HDujgFxLM27Ll+OlaR7nD8PieMh+XIacv76X/BH2W7HOk6LQDusFAOn1XXwfDwr+U+WcHy38lnkfCjiJKdkABVrG7JuaJ8RM1Xa94xWjycnOT9ktk/clyY5Oph3ggz6hQ23pLRVVU7JfIm7faWwWYW5yUEE5y2zacvResTz287Y6PEwMrvOwKay2NUeSxh4s7Htlu0R0YLsh7ziuFffK18npaMeNS47PTbDYWwmgNHVQE51IAgCAIAgCAIAgCAIAgCAIAgCAIAgCAID5e6QTY0UPS7TCDhcyE1sUtziumIcPi0ir3DcDLiqducq+Ics6uJ4h3rd3ETz6yWK1W5znWdrn0rHfmeEMGjRyUVdFl81K58HTuyqMCv8dC5M2e5m2ckPE4m3FOh65nivYYVVMI6qPnvkczJyLN3dHza4zsLiBMgGQV9rSOcuZEFAsZeS+KXHkJuPjkFAyeVqXCLRYLwFmMIQJhkQgObtOI4db2gTnwWk4KUd6KkPyOb2xf1qc5/YsOJ577tjZ7OajsvVUdm2HhStluROaH6Kl0jKQzJO3iuJda7X8j1FVUa1qJ6hYbG2G3C0KIlOlAEAQBAEAQBAEAQBAEAQBAEAQBAEAQBAEBBaYWWNFsr2QThcQdaWKVKEt9Nu8blpOPstM3rl6vZSbu0BfaY3aWg4YDcOCGAWgkNE3YdgLsUp7JKCrFhB7OlZ5Obr9EelWGxMhMDIbQ1o2BWjlNt8s5b4uSDaGyiNmdjhRw6reuyUHuLNJ1xmvkjzrSDQmPBm6D+q3ZLvDpt6LqY/kd8WHMu8f9wKRbrwismx8NzTt1S09aLoKdb5TKX+I/bk5ruZFivYQ0gMM2CWbjXEdprXoq9+VCvot1Yr+j0vRHQs0fFptM8yds1xbbXY+TqVVquGkej2aztY3C0SCiJDcgCAIAgCAIAgCAIAgCAIAgCAIAgCAIAgCAIAgCAIAgMFAR9usMN41mNPMLO2YaOCw3VBa+YhtBpsQyTzRLJYB9IAgCAIAgCAIAgCAIAgP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pic>
        <p:nvPicPr>
          <p:cNvPr id="34821" name="Picture 6" descr="http://www.plataformaproyecta.org/sites/default/files/metodologia/img_desc/200810281419050.proyectos.jpg?135115985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38" y="714375"/>
            <a:ext cx="3333750" cy="294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Título"/>
          <p:cNvSpPr>
            <a:spLocks noGrp="1"/>
          </p:cNvSpPr>
          <p:nvPr>
            <p:ph type="ctrTitle"/>
          </p:nvPr>
        </p:nvSpPr>
        <p:spPr>
          <a:xfrm>
            <a:off x="685800" y="1970088"/>
            <a:ext cx="7772400" cy="1470025"/>
          </a:xfrm>
        </p:spPr>
        <p:txBody>
          <a:bodyPr/>
          <a:lstStyle/>
          <a:p>
            <a:r>
              <a:rPr lang="es-ES_tradnl" smtClean="0"/>
              <a:t>PROYECTOS SS.GG</a:t>
            </a:r>
            <a:br>
              <a:rPr lang="es-ES_tradnl" smtClean="0"/>
            </a:br>
            <a:r>
              <a:rPr lang="es-ES_tradnl" smtClean="0"/>
              <a:t>AÑO 2013</a:t>
            </a:r>
            <a:br>
              <a:rPr lang="es-ES_tradnl" smtClean="0"/>
            </a:br>
            <a:r>
              <a:rPr lang="es-ES_tradnl" smtClean="0"/>
              <a:t>HOSPITAL DE VICUÑA</a:t>
            </a:r>
            <a:endParaRPr lang="es-CL" smtClean="0"/>
          </a:p>
        </p:txBody>
      </p:sp>
    </p:spTree>
  </p:cSld>
  <p:clrMapOvr>
    <a:masterClrMapping/>
  </p:clrMapOvr>
  <p:transition>
    <p:strips dir="rd"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8643938" cy="113823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s-ES" dirty="0"/>
              <a:t/>
            </a:r>
            <a:br>
              <a:rPr lang="es-ES" dirty="0"/>
            </a:br>
            <a:r>
              <a:rPr lang="es-ES" dirty="0" smtClean="0"/>
              <a:t> </a:t>
            </a:r>
            <a:r>
              <a:rPr lang="es-ES" b="1" dirty="0"/>
              <a:t>Instalación de Cortinas intrahospitalaria  </a:t>
            </a: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$ </a:t>
            </a:r>
            <a:r>
              <a:rPr lang="es-ES" b="1" dirty="0"/>
              <a:t>4.760.000.-</a:t>
            </a:r>
            <a:r>
              <a:rPr lang="es-CL" b="1" dirty="0"/>
              <a:t/>
            </a:r>
            <a:br>
              <a:rPr lang="es-CL" b="1" dirty="0"/>
            </a:br>
            <a:endParaRPr lang="es-CL" b="1" dirty="0"/>
          </a:p>
        </p:txBody>
      </p:sp>
      <p:pic>
        <p:nvPicPr>
          <p:cNvPr id="36867" name="Picture 2" descr="F:\DCIM\104_FUJI\DSCF48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557338"/>
            <a:ext cx="3889375" cy="291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Picture 2" descr="F:\DCIM\104_FUJI\DSCF483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73563" y="3284538"/>
            <a:ext cx="4586287" cy="344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333375"/>
            <a:ext cx="8229600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s-ES" b="1" dirty="0"/>
              <a:t>Cambio de mobiliario Laboratorio </a:t>
            </a: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$ </a:t>
            </a:r>
            <a:r>
              <a:rPr lang="es-ES" b="1" dirty="0"/>
              <a:t>4.760.000.-</a:t>
            </a:r>
            <a:r>
              <a:rPr lang="es-CL" dirty="0"/>
              <a:t/>
            </a:r>
            <a:br>
              <a:rPr lang="es-CL" dirty="0"/>
            </a:br>
            <a:endParaRPr lang="es-CL" dirty="0"/>
          </a:p>
        </p:txBody>
      </p:sp>
      <p:sp>
        <p:nvSpPr>
          <p:cNvPr id="3789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smtClean="0"/>
          </a:p>
        </p:txBody>
      </p:sp>
      <p:pic>
        <p:nvPicPr>
          <p:cNvPr id="37892" name="Picture 2" descr="F:\DCIM\104_FUJI\DSCF48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4638" y="1268413"/>
            <a:ext cx="3455987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3" name="Picture 3" descr="F:\DCIM\104_FUJI\DSCF484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67025" y="3933825"/>
            <a:ext cx="3505200" cy="262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4" name="Picture 4" descr="F:\DCIM\104_FUJI\DSCF485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6825" y="1196975"/>
            <a:ext cx="3446463" cy="258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smtClean="0"/>
              <a:t>Cambio de Red Húmeda  $ 1.531.530.-</a:t>
            </a:r>
            <a:endParaRPr lang="es-CL" b="1" smtClean="0"/>
          </a:p>
        </p:txBody>
      </p:sp>
      <p:pic>
        <p:nvPicPr>
          <p:cNvPr id="38915" name="Picture 2" descr="F:\DCIM\104_FUJI\DSCF48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196975"/>
            <a:ext cx="4033838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5" descr="F:\DCIM\104_FUJI\DSCF483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83113" y="3141663"/>
            <a:ext cx="4106862" cy="307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F:\DCIM\104_FUJI\DSCF48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8263" y="1341438"/>
            <a:ext cx="3740150" cy="280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smtClean="0"/>
              <a:t>Instalación de Repisas Modulares en Farmacia $ 4.199.996.-</a:t>
            </a:r>
            <a:endParaRPr lang="es-CL" b="1" smtClean="0"/>
          </a:p>
        </p:txBody>
      </p:sp>
      <p:pic>
        <p:nvPicPr>
          <p:cNvPr id="39940" name="Picture 2" descr="F:\DCIM\104_FUJI\DSCF48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950" y="1341438"/>
            <a:ext cx="3743325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1" name="Picture 3" descr="F:\DCIM\104_FUJI\DSCF4821.JPG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2339975" y="3500438"/>
            <a:ext cx="4127500" cy="3097212"/>
          </a:xfrm>
        </p:spPr>
      </p:pic>
    </p:spTree>
  </p:cSld>
  <p:clrMapOvr>
    <a:masterClrMapping/>
  </p:clrMapOvr>
  <p:transition>
    <p:strips dir="rd"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s-ES" dirty="0"/>
              <a:t/>
            </a:r>
            <a:br>
              <a:rPr lang="es-ES" dirty="0"/>
            </a:br>
            <a:r>
              <a:rPr lang="es-ES" b="1" dirty="0" smtClean="0"/>
              <a:t>Instalación </a:t>
            </a:r>
            <a:r>
              <a:rPr lang="es-ES" b="1" dirty="0"/>
              <a:t>de Secador de Material Esterilización $ 30.180.-</a:t>
            </a:r>
            <a:r>
              <a:rPr lang="es-CL" b="1" dirty="0"/>
              <a:t/>
            </a:r>
            <a:br>
              <a:rPr lang="es-CL" b="1" dirty="0"/>
            </a:br>
            <a:endParaRPr lang="es-CL" b="1" dirty="0"/>
          </a:p>
        </p:txBody>
      </p:sp>
      <p:pic>
        <p:nvPicPr>
          <p:cNvPr id="40963" name="Picture 2" descr="F:\DCIM\104_FUJI\DSCF487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1557338"/>
            <a:ext cx="3935413" cy="2951162"/>
          </a:xfrm>
        </p:spPr>
      </p:pic>
      <p:pic>
        <p:nvPicPr>
          <p:cNvPr id="40964" name="Picture 2" descr="F:\DCIM\104_FUJI\DSCF487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3213100"/>
            <a:ext cx="4546600" cy="340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smtClean="0"/>
              <a:t>Habilitación y Reposición de SEDILE </a:t>
            </a:r>
            <a:br>
              <a:rPr lang="es-ES" b="1" smtClean="0"/>
            </a:br>
            <a:r>
              <a:rPr lang="es-ES" b="1" smtClean="0"/>
              <a:t>$ 51.340.-</a:t>
            </a:r>
            <a:endParaRPr lang="es-CL" b="1" smtClean="0"/>
          </a:p>
        </p:txBody>
      </p:sp>
      <p:sp>
        <p:nvSpPr>
          <p:cNvPr id="41987" name="AutoShape 2" descr="Mostrando image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1988" name="AutoShape 4" descr="Mostrando image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pic>
        <p:nvPicPr>
          <p:cNvPr id="4198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4788" y="1214438"/>
            <a:ext cx="3348037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0" name="AutoShape 7" descr="Mostrando image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pic>
        <p:nvPicPr>
          <p:cNvPr id="41991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0" y="1214438"/>
            <a:ext cx="3348038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2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3" y="4071938"/>
            <a:ext cx="3538537" cy="264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3" name="Picture 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6250" y="3994150"/>
            <a:ext cx="3643313" cy="272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smtClean="0"/>
              <a:t>Cambio de Revestimiento, Pintura y Vajilla Central de Alimentación $ 1.800.000.-</a:t>
            </a:r>
            <a:endParaRPr lang="es-CL" b="1" smtClean="0"/>
          </a:p>
        </p:txBody>
      </p:sp>
      <p:pic>
        <p:nvPicPr>
          <p:cNvPr id="43011" name="Picture 2" descr="F:\DCIM\104_FUJI\DSCF486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1214438"/>
            <a:ext cx="3571875" cy="267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2" name="Picture 2" descr="F:\DCIM\104_FUJI\DSCF487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3" y="1143000"/>
            <a:ext cx="3384550" cy="289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3" name="Picture 3" descr="F:\DCIM\104_FUJI\DSCF486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71750" y="4187825"/>
            <a:ext cx="3387725" cy="2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smtClean="0"/>
              <a:t>Reposición de Estanque de Petróleo para las Calderas </a:t>
            </a:r>
            <a:endParaRPr lang="es-CL" b="1" smtClean="0"/>
          </a:p>
        </p:txBody>
      </p:sp>
      <p:pic>
        <p:nvPicPr>
          <p:cNvPr id="8195" name="Picture 3" descr="F:\DCIM\104_FUJI\DSCF4826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1492250"/>
            <a:ext cx="3960813" cy="2970213"/>
          </a:xfrm>
        </p:spPr>
      </p:pic>
      <p:pic>
        <p:nvPicPr>
          <p:cNvPr id="8196" name="Picture 4" descr="F:\DCIM\104_FUJI\DSCF482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1484313"/>
            <a:ext cx="3949700" cy="296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 descr="F:\DCIM\104_FUJI\DSCF482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36850" y="3933825"/>
            <a:ext cx="3706813" cy="277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594" name="Picture 2" descr="http://thumbs.dreamstime.com/thumb_355/1232139876C2GKGd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00375" y="2071688"/>
            <a:ext cx="2857500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smtClean="0"/>
              <a:t>Autorización Sanitaria </a:t>
            </a:r>
            <a:r>
              <a:rPr lang="es-ES_tradnl" smtClean="0"/>
              <a:t>Bodega de Residuos de Establecimientos de Atención de Salud (REAS)</a:t>
            </a:r>
            <a:endParaRPr lang="es-CL" smtClean="0"/>
          </a:p>
        </p:txBody>
      </p:sp>
      <p:pic>
        <p:nvPicPr>
          <p:cNvPr id="45059" name="Picture 2" descr="F:\DCIM\104_FUJI\DSCF49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700213"/>
            <a:ext cx="3360737" cy="252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0" name="Picture 2" descr="F:\DCIM\104_FUJI\DSCF489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3800" y="1665288"/>
            <a:ext cx="3455988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1" name="Picture 3" descr="F:\DCIM\104_FUJI\DSCF489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213" y="4327525"/>
            <a:ext cx="3360737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2" name="Picture 4" descr="F:\DCIM\104_FUJI\DSCF489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21263" y="4437063"/>
            <a:ext cx="3511550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570" name="Picture 2" descr="http://thumbs.dreamstime.com/x/authorized-stamp-2413502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643188" y="2000250"/>
            <a:ext cx="3810000" cy="354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9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smtClean="0"/>
              <a:t>Otros</a:t>
            </a:r>
            <a:r>
              <a:rPr lang="es-ES_tradnl" smtClean="0"/>
              <a:t>.</a:t>
            </a:r>
            <a:endParaRPr lang="es-CL" smtClean="0"/>
          </a:p>
        </p:txBody>
      </p:sp>
      <p:sp>
        <p:nvSpPr>
          <p:cNvPr id="4608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_tradnl" smtClean="0"/>
              <a:t>Redacción de manuales asociados al proceso de acreditación, autorización sanitaria de manual de manejo de REAS y Residuos Peligrosos.</a:t>
            </a:r>
          </a:p>
          <a:p>
            <a:pPr algn="just"/>
            <a:endParaRPr lang="es-ES_tradnl" smtClean="0"/>
          </a:p>
          <a:p>
            <a:pPr algn="just"/>
            <a:endParaRPr lang="es-ES_tradnl" smtClean="0"/>
          </a:p>
          <a:p>
            <a:pPr algn="just"/>
            <a:endParaRPr lang="es-ES_tradnl" smtClean="0"/>
          </a:p>
          <a:p>
            <a:pPr algn="just"/>
            <a:r>
              <a:rPr lang="es-ES_tradnl" smtClean="0"/>
              <a:t>Actualización catastro de equipos (hoja de vida).</a:t>
            </a:r>
          </a:p>
          <a:p>
            <a:pPr algn="just"/>
            <a:endParaRPr lang="es-ES_tradnl" smtClean="0"/>
          </a:p>
          <a:p>
            <a:pPr algn="just"/>
            <a:endParaRPr lang="es-ES_tradnl" smtClean="0"/>
          </a:p>
          <a:p>
            <a:pPr algn="just">
              <a:buFont typeface="Times New Roman" pitchFamily="18" charset="0"/>
              <a:buNone/>
            </a:pPr>
            <a:endParaRPr lang="es-ES_tradnl" smtClean="0"/>
          </a:p>
          <a:p>
            <a:pPr algn="just"/>
            <a:r>
              <a:rPr lang="es-ES_tradnl" smtClean="0"/>
              <a:t>Elaboración base de datos equipos Hospital.</a:t>
            </a:r>
            <a:endParaRPr lang="es-CL" smtClean="0"/>
          </a:p>
        </p:txBody>
      </p:sp>
      <p:pic>
        <p:nvPicPr>
          <p:cNvPr id="46084" name="Picture 2" descr="https://encrypted-tbn1.gstatic.com/images?q=tbn:ANd9GcTjrbEQrhmR7a9uzIGbnkNEDAQ5Zh1DTyX3A8UP8azw5XcsbBxJ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88" y="2214563"/>
            <a:ext cx="2886075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5" name="Picture 4" descr="http://www.descargarbasededatos.com/48-77-large/base-de-datos-del-informatic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13" y="4000500"/>
            <a:ext cx="2357437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smtClean="0"/>
              <a:t>En Licitación…</a:t>
            </a:r>
          </a:p>
        </p:txBody>
      </p:sp>
      <p:sp>
        <p:nvSpPr>
          <p:cNvPr id="47107" name="AutoShape 2" descr="data:image/jpeg;base64,/9j/4AAQSkZJRgABAQAAAQABAAD/2wCEAAkGBxQTEhUUEhQUFRUVFRUYFRYYFxYVFRUUFBQXFxQXFBQYHCggGBolHBQUITEhJSkrLi4uFx8zODMsNygtLisBCgoKDg0OGhAQGiwcHCQsLCwsLCwsLCwsLCwsLCwsLCwsLCwsLCwsLCwsLCwsLCwsLCwsLCwsLCwsLCwsLCwsLP/AABEIALYBFQMBIgACEQEDEQH/xAAbAAACAwEBAQAAAAAAAAAAAAAEBQIDBgABB//EAEQQAAEDAgMEBgcECQMEAwAAAAEAAhEDIQQSMQVBUXEGImGBkbETMlJyocHRI0KC8BQzYpKissLh8QdD0hVzo+IWRFP/xAAZAQEBAQEBAQAAAAAAAAAAAAAAAQIDBAX/xAArEQEBAAICAQIDBwUAAAAAAAAAAQIRAyExEkEEMmETIjNCcZHBUXKBobH/2gAMAwEAAhEDEQA/AFJXjmzY3HA3UiF7CwFeI2Mw3YTTPZ6v7qBrYaszUZxxbr3haKFxCuxl2YoHQ34GxXj66fYvBMqeu0Ht0Pis3tbBmkeo4kRMO3DmrKLWYjtVzMR2pC3EFEU65VQ+ZUlXsqFJKWJRtHEIHNGsjqVRJaVQFGUasIhywqRQtGsiA5B7K9lRUkVxUHCVIqCCuCFY0qQZKuYwIKmyrAwq3KYJgwOwm50AAuSolxiclQ8mH5kK7E6TSN6LptXU6VgSLHT6Ebip0hFitxFjWqRarGhev0WkL8QhiSDIRdcIYsWaprS6Rvjrsa4xqCW/w3Q2I23VcMrSGD9nX95CtpqfoVm5VJjC+oCgnak93h/lNMSyEtIt+d6i1S4qOZScq5VRa1y5VNcuRFpC9hWPpkKMLk6IwuIUoXhQVPWf6QH+Q+a0D0g20eu3l81YMs0qbZJ1I5Jy/BMdqO8WS2pSyPIvANid/eqLNIngrqb1DEMMgwYjXcotaqGNGsmWHrpE16Mw70RoaVVGUXJJQqphSrINBszZr6x6sRvJ0CYYno9UYYlpPffkUgweOcwy1xHJMXbZquF6hPhKAaqwtJBsQqipufKrQH/oZAnMD+EjwK9FNVYQyROibehRQ9CsWiN0zHapPxx9keK6rRhDPCsF9OoSbq93Hh5IOmUQHrpGVzXr0vQ7HXXpchpGqoNapOKsosus0iVKkrH00XSaAo1ajeIWFI8eLRxt4pbWCaY19/E/JK8QUShHqhzl7WqoOpiBxWkXZ5XIE4sDeuQbavhUFVoLRVGISth1zbIXNUCmNfDIOpShQCVFnOkD4cDwb81paoWZ6R6/h+aQTwom6cYV7Gs67ZBdHq5t03CVYMWHJNqTJYLT1+E/dVnlKtpYOg4RTgdgP9J0QuK6OtdoL9nVPhoihgQ7d5+R+RTLA7PePUqOHYYeP3XX8CtDH4rYVRl9R2iD46KplAt9cFvPTxX1PC522fTZUG/Kcrv3H2+KtxeEwr22YWVMzOqWlhIL2tdb1XWduUV83w9JG02LcY//AE+oul2Gqgcjbxbb4LM47o9iaO4PA7j4i3kgEarm1EC7E5TDw5h/aEeB0U/ThAcKqtY5Kf0ntVlLHtGpVGhwOq0OFoyFktn7Upkxmv2XTlu26DBDqkHw+BEoHGIwwhI8SwAofEdJ6MfrMx7AUmxO3c3qMee5IHgevTiGjUjxWZ9LWf8AcPeVJmDrO9kcz9F0m2dnz8ez2lWdqM7UqGyqm+o0cpXHZQ+9UPdCuqbNP+qNUhtemNXAJUNl0+Lj3n5IvDdFX1f1dB7uc/MqWfVNj6O36UwDnJ0sf8IrGY52WcrQNYloXuB/09xOZrjSpsAN8zm6chKe/wDwyp96pQb3n6LFWR8xxfSZxc4NZcW46JXX2rWduhfQMd0ADSScTTMkmGjiUpr9EgPvk/BOjTEVatQ6lVueWiSf8rZO6MM3n+IpRj9lU2VmhpzQ0mJkAzAPmrNULMDgM0moJNoHsj6rk/weD1K5NG2+cqnBXOCrcubQaoxBV6CZOVL2oEOIorJ9JWX/AA/Nb+vSlY7pVh7/AIfmp7oq2fTsOSf4bDdRvvn+RDbMwlhyT6hShrfePEfd4jRagjhcKOE8od8AZTWkyLGORP8ATVA+BVFIA8Hd9N/82UoxstG8Dh9qweBDmqiTnQOA7QY8Dmb4EKGLdZvvN5frGcCQhsYQWOiN2mTiPYI8lbtFxtPtN4z+sZxAPmgZOoMJJDYMnrNJY7X2mHzUKpfuqZux4Dv4m38V49+83ub/ANyPmq3VJ7fj9UQqx9LNIfSGhkghzbDeDB+CyW0NksAlksMfdMD93RbmqbO913kkL6Utg8ApWmHNGpe4dys7wUWbPc7c/wAlrKdH0ZMNaQTJkS4Hs4q07Sa0xJmJsxo81ewH0Y6PVZOVkEkXLoEdt1qn/wCnbqjs1XEYdogWkvI8gkeH6QHMWtFVxEaZd/ILQ7Kxxe3rlzTJs4VCey4EKC6n0EwrBfFfu00FjNgUWn7Os53aQGqW1qoa4ZQ5x3kscWzzIhLRtCoB6rW29iFZamhT9j5IDqgEgEQQbHTRTZsph+849ziqcDjqr2NJdci8ABE+kqHVzvFaOhGD2RSLhmzgbzl+qmdn0wbMMdpaPmhC128u8SvPRfmU0D2U2t0DBzd/ZTftcsH62B2Od/ZLRhlbR2M2q0Fzw0E7gCd+skAJqBnszFvr5sr5DYkknfpFzKNxODe3V7TO9sGOZISN1DD0XQX1gQ4NA9IymHO3C2qIxONw5MGj6SASAXvcCRO4QDosUI623jcHP+9HlCCq7TB+4483H6p6zaLXAGnQp0pbp6JodM3uZM34pDiQHdcZbkjqkG4MHTQzZa0bC4naUCRSaed0tY0ufmIEuBmBA13I3FMt3jzUWt6zeR81uRmmGEp2XJlsvDS0lcs2h45VuUiVArm2rcq3K0qtyCh4Wa6TUpI935rTuWe6Q6j3fmkSjsJTsEwp2y+8faH3eLbhC0NAi6f3fePt+z+xdVBAqg6uB51GO+FRvzUmt9kRyaB8ab/ku9P+1/5H/wBbCq3Pad7fGkf6QqrzGk5DM7tc3H9pvzVW0HiBEajSPbZwPyC9xPqGI7o49jvkqtqOMCZ3cfbZxJQNHG5Onbp8h5qBdPb8fqotdc7vD+yk251B7x9Sgi4Wdr6ruPBKmtsOQTgNvEcfLkq/0cQOQUqkWIYk+Ip9ccj5haLHUISOuOuOR8wqLujOI9FiHOY5wcCydw1teb8lvX7brPGrwTDpkgDi2JXz3DFjS50OLs4mDAtBCOZiXz6zt++UGlx+JruaQHF0g2Lnda+hE7tUp2g6pkio6eqcoAgNiAQL3Uq+PPog2RuvcOzSN8XVdf8Aba6YIBk8JmFU90dmn7NvIIr0hVWzWfZt5BFmktxmqQ+4mBGm6+iOwlOTfggcTg2uaM4kBzXCeIIgpzsyhNQDsK1IzaIo4QQSGi3aVn20zTc9jnwA94AjXrEgjuK2tKi0AguaJBjrBY7bJd6R5FgSS07iDMwUznS41NlFjzchxHG4k6EqGIxVOk4NdMxaN/JLqFTINJLhppKrqsk6AQIsO2fmuemu9i34oOMsBMTI33iI8ErqU4EAQA5xjtf1j5lWZSNCQq3EzBP5H+UULihbvHmoNb1h+L+ZXYkW7x5ryk2Xt/F/MtRmtTs1kMC5XYMdVcsiRKgSvC5Rlc23pKgVxKq9KL7o1kqLqucs/wBIdR7p807q1wBmuR2DXkke23Bzc4kWNnWJE6/KE9U2ll1s0w+gRQMZfePteyfZuhaGg5K8mw97t9k+zdaQR+kHif3qw8156c8T+8/5tQ8HgfCr9V6AeB8H/NyoniHdU/Xt91UbQ08P5m8GhWVpyn+/H3lTjD+fxN/aKBpSffUeI/5hXNqdo8f/AHQ7akf5P/NcK19fj/7IqYd1hpr2cD2lEMFhyQVN3Xbz7eB7UxaLBQBYulIWYxNKKg5O8wtfidFmMYPtByd8lQqxlQMDjbNJIBMTAC9o7Qd1Jp5c2szIEa2GnNGsqua95Bj1BoDYzxCLY6odazxwAbTAF90tKzZV6K8G7LUf6Vz3BwDmhwdDQSRlb2W1VgZ9uC1rsuQ3ykCYdvKa0cM+o4/b1hyLP+KLw9J7BkNSo+8S4jNvO4ALUiPdl03EUxu3+Fvimowyb9DcGxwaXNB6vxWoOyaPsD4rrbI56tfPcZSy03E2A1PemDaRbBCf9Jdl0hhqsNAJAv3hGbOwtKrSY8sYSWicpkT2HekynldV862i2oMSzLnyhoJADi2TmuQLWMb96z/TvHVhTb+jl0gy7KwvJkQ0fsz1rdi+xbXw9OnRcQwSRA1NzZfNMU8dYEvHWvldlJ1aBOo9VZt34WTTFbQ2xjG0qbmYZ7C4dZ+VzzIFgGxLRrqp7A2li35vSUqjg0b6Tmm8RFhO+wvotLh8wJIq14n1XOa+44EiR4q01SPv1u94jyU7E6GzqhGZ5YGEZg64dlietTuQUrfWa67M0NqFpLmOpzI3BwmNLq12MvHpHEjUSS6e2FRjaoDZc6Lh3WMRBHHkfip2bjzEi3ePNeUP1jfxea9xB6s7rKFI9dv4v5ltK1mGNlyowT+quWVSJVGIxLWNL3mGtEkxJgcAFNxSXpVVjDVL65R4m91zaXVukeF9HnzkNL8skZTmAzWBPJKavSfB5iRVrX1EMLTylY7pP1RQpewwud/3Kpl08mhg7kiT0y9m74fUcLtWhWe1rK1d2YwIyANtv6qcYWjTa0uJc6To9wP9K+cdEXxUZ/3W/IL6ThdmVIEtBgkiS3iYm/CFqY4lte1codDbS0OA1sVIiQDr1uBOrTwuo4nCkPpk6hrhbg4yPIK5mHJaNNQ7iIyu1gqb1aiTcOS0ugWj7pm/vOXgaOz/AMY+qVdKjOGDGZ2kVAY6xkEGZy3hS2DjCabWEPBY0SSHNB5dWSuHF8Tx8t+7dvVl8NZxfab9/H8mdYdU93n2N+aHxo5/HiOIV1d/VP8Afj+0fkqcXx+nEcB816HlHO/Ov9lFrvzr8ypEfnT5DzUD+d/1VVKl67fe/O5NGmwSmn6zfeHBNWaKAbGOWdxf6wcj8k/xiQYkfaDkfkrfAHcLv5s+aPpNO8EaeapwwZ6Q535dC0gfeBEfntWgxGLZUbBnLugX7ioErNosptzGoxoEAmRY7hzR1OpmIMyHEGeNjosm/oKxznRXdGaWjIbXJ63tWJC12y8K1rW0yLss0tzTl3B2YLU0zbTvZGPNIUnCY3tBiQDoVox0pb/+Z8QsniMM0BrQYLQ63Y52bUHtQ3efErdkSbarbPSFlSi5ga4F2mhHG/gicH0opBjQWus0cI05rEVNDc+KhTFhc+Kz012+gjpPR4O8B9VgdsVxUrVHt9Vx+BJI07V4Z9opd+jVQ1sAEho42eLi/CVL1Ojy4VGtb1iG3OvEnRA09qNc9zYsBZ2ubjYaJfjMI6sx7arjTcXkjMC2erxPehNj7IbReTUqtgiLTIMiOxN7XqfUxosFQuMvYSTbS24hW+jAaSCSJ6wdDpIMakWF9FXisRTbUYPSaTuMEm8E6BTItVH7RI5FrT9UmVcrw8fq9UmksVp4eaoo+s3k7zV+J0XuzMIajwAWiGuPWMD1oWo1TzAHqrl4/D1aZy5AbC4cIOun53rlNK5xS3bDKdRopvz+s11og5bwZR73JVj2VMwey5b6o3LktAYjYmEqOc6pnc8nXPEXuICubsPZ40w883OKAOCxuY5TR6xkm+v5C9wxrZsry6d5DBlHaLyQrNmzijsvCtcCygGwQYGaLcUzwu3w9z2MAzUzDhlNibiCdbJJVwVUlobXIB9YnqEcm5TPiF1Po3SJviK5dMk53QfwyqmzXFbRLnEQMzRqdPAXXuGc5zcpJ6riBFh6x+CjS2e1rSN+4k3i/DuRGHwxDSDqfA8CufJhvGzz0uOeqEFKp6QOJGTMWiNZiRM679ExFEusN3aqDsmpLSHAQ8OLZsYaROmungmNPBH72XTmQdxXxuD4PPDn485j1rv6eXo5OaZYWFrmMLXEVG2tawngTvXYp7DDc/WJEau5GGj570TU2SS2LO/hEdqBxuEr049HTz2Hqmw3XNl923U28vFjnyZ+nr99f9HCtTmC8B0xEQZVZP51+qX4H9Mc458NY2nqg24uKfPwHJvZM/HVMc5k6cnDnxXWdxv9t3+4JnrN94JqzRKd7feb5pqzRVmBcYs/Vf8AaDkfknW0H2Wbq12h4kjf8lcvBEMe+DI3PHgR/ZaTZxBpNOaLclmMUM4JEQHt3jcDx5oPAurB5moA0EgN9IIILpBgG2sLm03tEDXMb9qqxFXK4wfZ7wlNDEE2z/xf3TPCbOq1TDRN7uJ6virEEVsRmIOkDQ/BF4DZr6vqiG+0dO7immA2CxkF/XP8M8t6cBy1sL6GxKTR1hndxOnc1FMwNNo6tNn7oKtLlxcm0D1sJTOtNh/CEA7ZFH2I5Fw8imjiq3IE9TY9Pi8finzSrH7GgE9Vze1jSe8QtNWfHNIts43Kx0SYBsNSY0CDNelyGAynHujyQzjLnZtCBMe7BgBWuqB0OG8A6Rr2blXVbqe7+EfVRUqmEc5mYaHQnfyXlGllY7QmALG8l0q3ZeJblayoXZCBcEgtJ38loaWxWNBiXg+1DjHYdVd1kowlUlokzzuuV2Kw4YcrZhcs3yoV7lUSucVWXKKk58JHtLO5oq0DnbqQDccS3jyTglD4bFsw72uygMLjmgWDo1ICsYyTwuy8zGvfUgOaDG+/MoxmzqYILHPJgiZIjwBlGM2vhTf7OfBRqdJqDdCDyaSumtMdpYLCQCAXunUklx8UybQdw8UiHSwOBLGugGLw2/YBKXbR6U1WsLg0A2gHt7ZWVkrctgakLx+JaNfovlFTb+LqaPI9wR8VU7C1X+u5x95x8ka0+mYnpFQZ61Rg758kDV6W0Q3MCSDpA1jW2vwXz8bIGriPD5lFbOqMYGkuAc0vAF3WdF+qrq3wde7YVOkT3EZA0tIBDpJkFOKZLmSTctm1tyxmCrNLRkmAYuIvqbd61VLEHKABFgJ3myzq70vSs6j3m+aNdXEWufzvQbhpzHmi6rmsY5x0aCTyAlXK6WF2LoPfvgdn1Sl2xRN7q7CY7HV2CrSp0G03yWZnEuLdxNk12TSxEH9J9FMjLkmI3zIWbVIamyBlLTcEg+E/VV7L6EF7y6m0X1cbN8V9HwezmC5Ace3TuCOaIsLK6gRbG6G0aUGp9q7gRDB+Hf3rTsAAgAADQCwHIBDgnirGEoi7MuUZXkoJFRJXkqitWjmguJQ9WtuCg+qdD8PmgsTiALA3VEMZiossdtLaPpKmRrjlYZe4cR90c170h2sS/wDR6Rl7gczgbMH1QdPZwawNG654k7ye1Z8r4WGuD2Kdd3UaeJJ7t3whLsRQLQcsgwdJG5V4uvULGtJsQOyw0VFjnQwjgSPmPgQjMFtusxoDX2FMkA3uDa6zb2vBOsSN/YisHWJDhHq0nfEhW3pNNDsjpC+vm9KymS3LBy6zPHkvUn6Lf7n4P6lyuM6Zyt30bucqnFeuKqcVzbSzJVisKKucEkHMYIMGYBvxTXDluYZtPDkgqrxndHtHyCsQtoshwB3CES0AaBDdXO4uJF908OxWVGtgFt9LmeE6Fdd/dY93lGs0Zszg3rbyOAUK21KQ0JdyE/EpLj/1ru7yVIXpw+HmUltcsuWzqHH/AFF7vUpwPacbfC3xQOI2m7fUHJsD6lDMpscYqOgdpJ7gESz0TfVaXd2UfH6Lf2eGN1Md/wC2PVlfNUB+bcT2uP1V7HL2vii4ZYa0Tuu7xP0VIaOfNd8d68ac7+rQ7GfLD7x8gtZSrS0Ry7bfJY/Yp6h975BPNnuqF46joO+5tusvm8t1yZOuXLcJhJN7OsO0kiTHK5PM8OwI/aFLNSqN4seP4SqcJhCLu8PqmC4W7evRF0IdmwNDsaW/uuITuo8NBdExrJgAcVnNn1zQD8MwNa5rnlpOhDjII7bpf+kYj0jm4ltOu1vWDS/0IgbwHDK/vKK2WG2odwEJlR2k062WI2ftVjnENezcQJyuEzYg28E4FXjI/O4rp1WO2pZWB0KzO1OlbsPiDTrUqlOkSPR1QZDu24jXdINlJlbgVc7FZmlrwHtOrXAEHmCmjZrgdo+lbmpVGVBv+64e8N3giDiyNWO7oK+cbW2UcOTicE51NzAS6nMtLfvZJuOOXS25afYPSdteiyoeqSIdwzCx7t/eop3U2owC5I5gjxVRrjVpzOOnZ2qupiQfWEj86Kim9rSYA8rIaF+lyi9+J+ZlZPpVtr0cMpdas89UeyDvcnO0seKdN1QtLsonKLknd8Vh/S5XekqR6aoLjUMHALGVakXYOm2lMXqOMuPabxPASnGEJc3rXvqklLFNM5SCQYPYeB7VoMFWGRt91+auNKrfhAdyUbT2TUOU0XQWuBLToWz1hpItotPKi4LW0Z92AtohMThQxjzGrSFqCEt2vRmk4AXhTYR9FP8Ac/B/UuV/RjBOAeSLEiL8JnzC5WZajNi9xVLnKbyqHlYaelyo3u5/IKcpW/GBuI9G7SoBHvAfTyViLG1GhxzbyrMRUBFtB2QgsTUa2rkm5uOQ1RLzY8l0/Kx7ke0QfSujsVAbxkq/aLvtDyCoDuA8bL6HFr0R5s/mqdMHRjAT4/AIluzahvUcGDuahqdUtM58p7NVxqZjYOeeJn5q5er2ukmv6CqlKi1pyOc9/Eer4lUweSsdgqgaXvgAbphUh3AfJXDWvO0v6Hew/VI/aHyX0mhSa0Q0fVfNNiGzveC+lNXzfiPxK9nF8sXhTVAKmHLi6Em3djValT0tJ7WlrRlkGZBkgne0hKdi7Wrel9BiSx2achLYEm4YN5kW7ls86G9GyQcjZboSASOR1VGaxHR7DFznmnUpuztL8tSxI0Ba6RlPYizhG/8A1qrqLtzXEmmTwncndUNdYgHmsDjOkDG4h7GMPo2nLmDutmHrW3hDRlW23XoPyYmiBOjhIDu1rxYo/DbcpO3ubzAd5X+CtqVHNbkrNa+m7c6CDPA7ildXo7RdmNGo5pjq03QWh27rm4b8VUP2Yhr2uDXsdLTYETpwN1negGIAw7mmLVHReDoga+y8Y17aQZ63+4YdSaN/X1nvR/RHZj2Me15sXGQCCIH3oT1GmuwVaRl4XF5sl23trto03yftGtlrR1nGTAOXmkeM2y2jWbToDMWXfNgWnUZuO9QwtN1WpUxFQR6Qgsb2NENE8I81m59NTEdV2vVbhjVqug5PUjXM6GyNeAWKqY01XNe6pVa4CLRETwhHY3EPqUaz3GC40WxqGtD6pgdtgl2BpRBIn5pLpKNwGJyOcBLmvdmk6gkAOnwlarCVmOAIkFZrDUMzrcVpKFDKAr6+zRvQ0VhcqMPorlUA1Q5pflJcXjMwExDm6tBA0I4yllbar4ipTqN7g4eIhPMQ20jVpzDu/tKhWYDpoRI5FKM5QxIE5auXsIcFyljNlnNLTC5QF1mIRzVy5BHKkm29n5zmacr2QWndyPgvVyQRqUw5zKhHWy6ybSL20KLaztXLl09mPcn2iz7Q8gqAxeLl9Dh+SPNn8yTC1rgXiRvAtPeizjHf7Yawdlz8bDwXLlq4zK9pvU6UuzOMuJceJMrjTK5cukmvDNNNjNs7mPJfRNn0yGAFxfBPWdGaNwMaxpK5cvl/EfiV7OL5YLa1c50Lly4OilzlWVy5VUcQwljxJEtdcWIsbg8V8wweyHCqGueIJAsPWLtC6dFy5Ea3brarqZDntAZ1oa3Ut0uVnsRVrGnlzwDFxMxwlcuW78n+WfzGmzcbUgUc7nDLcuM34+CbUakUXEaZSY8vkuXLhfLoC2XslhBc4W1InXmU1pNnrbhoOAC5cpVjL4ii30BAEZy2oO+rVse4oelR3Lly1WT3A4MNCY0qWnNerkgLY2FYFy5aiIVyQ0kbglmx8UKjqkAiCARutay5crQwNGVy5ck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pic>
        <p:nvPicPr>
          <p:cNvPr id="47108" name="Picture 4" descr="http://1.bp.blogspot.com/-dCDyshc9T7s/USWpjQ_CTaI/AAAAAAAAD_I/jQMf0P-5eyw/s1600/urgencia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2214563"/>
            <a:ext cx="3333750" cy="219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9" name="Picture 6" descr="http://www.elperiodico.cl/wp-content/uploads/2013/12/sala-kin%C3%A9sica-labranz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88" y="2214563"/>
            <a:ext cx="3338512" cy="22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1 Título"/>
          <p:cNvSpPr txBox="1">
            <a:spLocks/>
          </p:cNvSpPr>
          <p:nvPr/>
        </p:nvSpPr>
        <p:spPr bwMode="auto">
          <a:xfrm>
            <a:off x="357188" y="857250"/>
            <a:ext cx="369570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sz="2400" b="1" kern="0" dirty="0">
                <a:solidFill>
                  <a:srgbClr val="006CB7"/>
                </a:solidFill>
                <a:latin typeface="+mj-lt"/>
                <a:ea typeface="+mj-ea"/>
                <a:cs typeface="+mj-cs"/>
              </a:rPr>
              <a:t>Reposición de Urgencia</a:t>
            </a:r>
          </a:p>
        </p:txBody>
      </p:sp>
      <p:sp>
        <p:nvSpPr>
          <p:cNvPr id="8" name="1 Título"/>
          <p:cNvSpPr txBox="1">
            <a:spLocks/>
          </p:cNvSpPr>
          <p:nvPr/>
        </p:nvSpPr>
        <p:spPr bwMode="auto">
          <a:xfrm>
            <a:off x="4643438" y="857250"/>
            <a:ext cx="3695700" cy="1138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sz="2400" b="1" kern="0" dirty="0">
                <a:solidFill>
                  <a:srgbClr val="006CB7"/>
                </a:solidFill>
                <a:latin typeface="+mj-lt"/>
                <a:ea typeface="+mj-ea"/>
                <a:cs typeface="+mj-cs"/>
              </a:rPr>
              <a:t>Salas </a:t>
            </a:r>
            <a:r>
              <a:rPr lang="es-CL" sz="2400" b="1" kern="0" dirty="0" err="1">
                <a:solidFill>
                  <a:srgbClr val="006CB7"/>
                </a:solidFill>
                <a:latin typeface="+mj-lt"/>
                <a:ea typeface="+mj-ea"/>
                <a:cs typeface="+mj-cs"/>
              </a:rPr>
              <a:t>Kinésicas</a:t>
            </a:r>
            <a:r>
              <a:rPr lang="es-CL" sz="2400" b="1" kern="0" dirty="0">
                <a:solidFill>
                  <a:srgbClr val="006CB7"/>
                </a:solidFill>
                <a:latin typeface="+mj-lt"/>
                <a:ea typeface="+mj-ea"/>
                <a:cs typeface="+mj-cs"/>
              </a:rPr>
              <a:t> (IRA- ERA – </a:t>
            </a:r>
            <a:r>
              <a:rPr lang="es-CL" sz="2400" b="1" kern="0" dirty="0" err="1">
                <a:solidFill>
                  <a:srgbClr val="006CB7"/>
                </a:solidFill>
                <a:latin typeface="+mj-lt"/>
                <a:ea typeface="+mj-ea"/>
                <a:cs typeface="+mj-cs"/>
              </a:rPr>
              <a:t>Rehab</a:t>
            </a:r>
            <a:r>
              <a:rPr lang="es-CL" sz="2400" b="1" kern="0" dirty="0">
                <a:solidFill>
                  <a:srgbClr val="006CB7"/>
                </a:solidFill>
                <a:latin typeface="+mj-lt"/>
                <a:ea typeface="+mj-ea"/>
                <a:cs typeface="+mj-cs"/>
              </a:rPr>
              <a:t>)</a:t>
            </a:r>
          </a:p>
        </p:txBody>
      </p:sp>
      <p:pic>
        <p:nvPicPr>
          <p:cNvPr id="47112" name="Picture 8" descr="http://2.bp.blogspot.com/-xk1nHdtGSLo/UFvSc_VIvbI/AAAAAAAAAHw/KhGrIIUK3Ok/s1600/licitaciones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9000" y="3929063"/>
            <a:ext cx="2284413" cy="292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Gestión financiera</a:t>
            </a:r>
            <a:endParaRPr lang="es-CL" dirty="0"/>
          </a:p>
        </p:txBody>
      </p:sp>
      <p:pic>
        <p:nvPicPr>
          <p:cNvPr id="1190914" name="Picture 2" descr="http://cursosmasters.com/wp-content/uploads/2009/04/gestin-financiera-thum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714356"/>
            <a:ext cx="5072098" cy="3426760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 smtClean="0"/>
              <a:t>Subtítulo 22: Gastos Bienes y Servicios</a:t>
            </a:r>
            <a:endParaRPr lang="es-CL" b="1" dirty="0"/>
          </a:p>
        </p:txBody>
      </p:sp>
      <p:graphicFrame>
        <p:nvGraphicFramePr>
          <p:cNvPr id="4" name="3 Tabla"/>
          <p:cNvGraphicFramePr>
            <a:graphicFrameLocks noGrp="1"/>
          </p:cNvGraphicFramePr>
          <p:nvPr/>
        </p:nvGraphicFramePr>
        <p:xfrm>
          <a:off x="785786" y="571480"/>
          <a:ext cx="6858048" cy="642942"/>
        </p:xfrm>
        <a:graphic>
          <a:graphicData uri="http://schemas.openxmlformats.org/drawingml/2006/table">
            <a:tbl>
              <a:tblPr/>
              <a:tblGrid>
                <a:gridCol w="5526390"/>
                <a:gridCol w="1331658"/>
              </a:tblGrid>
              <a:tr h="642942">
                <a:tc>
                  <a:txBody>
                    <a:bodyPr/>
                    <a:lstStyle/>
                    <a:p>
                      <a:pPr algn="l" fontAlgn="b"/>
                      <a:r>
                        <a:rPr lang="es-CL" sz="2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BIENES Y SERVICIOS DE CONSUMO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6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8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$456.139.134</a:t>
                      </a:r>
                      <a:endParaRPr lang="es-CL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6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1785918" y="1357298"/>
          <a:ext cx="5286412" cy="4929232"/>
        </p:xfrm>
        <a:graphic>
          <a:graphicData uri="http://schemas.openxmlformats.org/drawingml/2006/table">
            <a:tbl>
              <a:tblPr/>
              <a:tblGrid>
                <a:gridCol w="4259924"/>
                <a:gridCol w="1026488"/>
              </a:tblGrid>
              <a:tr h="308077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Para Personas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17.926.894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077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Para Vehículos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14.964.724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077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Materiales de Oficina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13.827.043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077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Oxigeno Y Gases Clínicos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13.115.523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077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Farmacia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219.247.262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077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Materiales y Útiles de Aseo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13.915.438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077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Lavanderia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586.510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077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Electricidad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19.473.051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077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Agua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6.964.398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077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Gas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2.900.361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077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Telefonía Fija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13.336.018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077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Mantenimiento y Reparación de Edificaciones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19.733.258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077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Mantenimiento y Reparación de Vehículos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7.269.182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077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Mantenimiento y Reparación de Mobiliarios y Otros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9.603.319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077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Pasajes, Fletes y Bodegajes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3.618.353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077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Otros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37.102.427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714348" y="2357430"/>
          <a:ext cx="7500990" cy="1500198"/>
        </p:xfrm>
        <a:graphic>
          <a:graphicData uri="http://schemas.openxmlformats.org/drawingml/2006/table">
            <a:tbl>
              <a:tblPr/>
              <a:tblGrid>
                <a:gridCol w="4138477"/>
                <a:gridCol w="3362513"/>
              </a:tblGrid>
              <a:tr h="1500198">
                <a:tc>
                  <a:txBody>
                    <a:bodyPr/>
                    <a:lstStyle/>
                    <a:p>
                      <a:pPr algn="l" fontAlgn="b"/>
                      <a:r>
                        <a:rPr lang="es-CL" sz="4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Deuda año 2013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4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$ 14.020.831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 smtClean="0"/>
              <a:t>Subtítulo 21: Remuneraciones</a:t>
            </a:r>
            <a:endParaRPr lang="es-CL" b="1" dirty="0"/>
          </a:p>
        </p:txBody>
      </p:sp>
      <p:graphicFrame>
        <p:nvGraphicFramePr>
          <p:cNvPr id="4" name="3 Tabla"/>
          <p:cNvGraphicFramePr>
            <a:graphicFrameLocks noGrp="1"/>
          </p:cNvGraphicFramePr>
          <p:nvPr/>
        </p:nvGraphicFramePr>
        <p:xfrm>
          <a:off x="357158" y="2857496"/>
          <a:ext cx="8029282" cy="642942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5786478"/>
                <a:gridCol w="31750"/>
                <a:gridCol w="2211054"/>
              </a:tblGrid>
              <a:tr h="642942">
                <a:tc>
                  <a:txBody>
                    <a:bodyPr/>
                    <a:lstStyle/>
                    <a:p>
                      <a:pPr algn="l" fontAlgn="b"/>
                      <a:r>
                        <a:rPr lang="pt-BR" sz="2400" b="1" u="none" strike="noStrike" dirty="0"/>
                        <a:t>Gasto Anual 2013 Item 21 </a:t>
                      </a:r>
                      <a:r>
                        <a:rPr lang="pt-BR" sz="2400" b="1" u="none" strike="noStrike" dirty="0" err="1"/>
                        <a:t>Personal</a:t>
                      </a:r>
                      <a:r>
                        <a:rPr lang="pt-BR" sz="2400" b="1" u="none" strike="noStrike" dirty="0"/>
                        <a:t> Contrata </a:t>
                      </a:r>
                      <a:endParaRPr lang="pt-BR" sz="2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2400" b="1" u="none" strike="noStrike" dirty="0" smtClean="0"/>
                        <a:t>   $ </a:t>
                      </a:r>
                      <a:r>
                        <a:rPr lang="es-CL" sz="2400" b="1" u="none" strike="noStrike" dirty="0"/>
                        <a:t>581.003.057</a:t>
                      </a:r>
                      <a:endParaRPr lang="es-CL" sz="2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57158" y="4286256"/>
          <a:ext cx="8072493" cy="642942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5756039"/>
                <a:gridCol w="48172"/>
                <a:gridCol w="2268282"/>
              </a:tblGrid>
              <a:tr h="642942">
                <a:tc>
                  <a:txBody>
                    <a:bodyPr/>
                    <a:lstStyle/>
                    <a:p>
                      <a:pPr algn="l" fontAlgn="b"/>
                      <a:r>
                        <a:rPr lang="pt-BR" sz="2400" b="1" u="none" strike="noStrike" dirty="0"/>
                        <a:t>Gasto Anual 2013 </a:t>
                      </a:r>
                      <a:r>
                        <a:rPr lang="pt-BR" sz="2400" b="1" u="none" strike="noStrike" dirty="0" err="1"/>
                        <a:t>Personal</a:t>
                      </a:r>
                      <a:r>
                        <a:rPr lang="pt-BR" sz="2400" b="1" u="none" strike="noStrike" dirty="0"/>
                        <a:t> a </a:t>
                      </a:r>
                      <a:r>
                        <a:rPr lang="pt-BR" sz="2400" b="1" u="none" strike="noStrike" dirty="0" err="1"/>
                        <a:t>Honorarios</a:t>
                      </a:r>
                      <a:r>
                        <a:rPr lang="pt-BR" sz="2400" b="1" u="none" strike="noStrike" dirty="0"/>
                        <a:t> </a:t>
                      </a:r>
                      <a:endParaRPr lang="pt-BR" sz="2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2400" b="1" u="none" strike="noStrike" dirty="0" smtClean="0"/>
                        <a:t>     $ </a:t>
                      </a:r>
                      <a:r>
                        <a:rPr lang="es-CL" sz="2400" b="1" u="none" strike="noStrike" dirty="0"/>
                        <a:t>99.921.179</a:t>
                      </a:r>
                      <a:endParaRPr lang="es-CL" sz="2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357158" y="1643050"/>
          <a:ext cx="8001056" cy="714380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5652122"/>
                <a:gridCol w="73404"/>
                <a:gridCol w="2275530"/>
              </a:tblGrid>
              <a:tr h="714380">
                <a:tc>
                  <a:txBody>
                    <a:bodyPr/>
                    <a:lstStyle/>
                    <a:p>
                      <a:pPr algn="l" fontAlgn="b"/>
                      <a:r>
                        <a:rPr lang="pt-BR" sz="2400" b="1" u="none" strike="noStrike" dirty="0"/>
                        <a:t>Gasto anual 2013 item 21 </a:t>
                      </a:r>
                      <a:r>
                        <a:rPr lang="pt-BR" sz="2400" b="1" u="none" strike="noStrike" dirty="0" err="1"/>
                        <a:t>Personal</a:t>
                      </a:r>
                      <a:r>
                        <a:rPr lang="pt-BR" sz="2400" b="1" u="none" strike="noStrike" dirty="0"/>
                        <a:t> de Planta </a:t>
                      </a:r>
                      <a:endParaRPr lang="pt-BR" sz="2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2400" b="1" u="none" strike="noStrike" dirty="0" smtClean="0"/>
                        <a:t>    $ </a:t>
                      </a:r>
                      <a:r>
                        <a:rPr lang="es-CL" sz="2400" b="1" u="none" strike="noStrike" dirty="0"/>
                        <a:t>579.299.911</a:t>
                      </a:r>
                      <a:endParaRPr lang="es-CL" sz="2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sp>
        <p:nvSpPr>
          <p:cNvPr id="7" name="6 Rectángulo redondeado"/>
          <p:cNvSpPr/>
          <p:nvPr/>
        </p:nvSpPr>
        <p:spPr bwMode="auto">
          <a:xfrm>
            <a:off x="2143108" y="5572140"/>
            <a:ext cx="4429156" cy="857256"/>
          </a:xfrm>
          <a:prstGeom prst="roundRect">
            <a:avLst/>
          </a:prstGeom>
          <a:solidFill>
            <a:srgbClr val="FF0000"/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kumimoji="0" lang="es-CL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</a:rPr>
              <a:t>TOTAL</a:t>
            </a:r>
            <a:r>
              <a:rPr kumimoji="0" lang="es-CL" sz="28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</a:rPr>
              <a:t>   = $ </a:t>
            </a:r>
            <a:r>
              <a:rPr lang="es-CL" sz="2800" b="1" dirty="0" smtClean="0">
                <a:solidFill>
                  <a:schemeClr val="bg1"/>
                </a:solidFill>
              </a:rPr>
              <a:t>1.260.224.147 </a:t>
            </a:r>
            <a:endParaRPr kumimoji="0" lang="es-CL" sz="2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>
    <p:strips dir="rd"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OIRS</a:t>
            </a:r>
            <a:endParaRPr lang="es-CL" dirty="0"/>
          </a:p>
        </p:txBody>
      </p:sp>
      <p:pic>
        <p:nvPicPr>
          <p:cNvPr id="1219586" name="Picture 2" descr="http://www.disamtome.cl/wp-content/uploads/2012/08/OIRS-ANIMADO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4" y="428604"/>
            <a:ext cx="3429024" cy="5074956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3600" b="1" dirty="0" smtClean="0"/>
              <a:t>Solicitudes Ciudadanas</a:t>
            </a:r>
            <a:endParaRPr lang="es-CL" sz="3600" b="1" dirty="0"/>
          </a:p>
        </p:txBody>
      </p:sp>
      <p:graphicFrame>
        <p:nvGraphicFramePr>
          <p:cNvPr id="4" name="3 Gráfico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4 Rectángulo"/>
          <p:cNvSpPr/>
          <p:nvPr/>
        </p:nvSpPr>
        <p:spPr>
          <a:xfrm>
            <a:off x="3786182" y="5072074"/>
            <a:ext cx="4572000" cy="1477328"/>
          </a:xfrm>
          <a:prstGeom prst="rect">
            <a:avLst/>
          </a:prstGeom>
          <a:ln>
            <a:solidFill>
              <a:srgbClr val="00B050"/>
            </a:solidFill>
          </a:ln>
        </p:spPr>
        <p:txBody>
          <a:bodyPr>
            <a:spAutoFit/>
          </a:bodyPr>
          <a:lstStyle/>
          <a:p>
            <a:r>
              <a:rPr lang="es-CL" b="1" dirty="0" smtClean="0">
                <a:solidFill>
                  <a:schemeClr val="tx2"/>
                </a:solidFill>
              </a:rPr>
              <a:t>Sugerencias	6	    </a:t>
            </a:r>
            <a:r>
              <a:rPr lang="es-CL" b="1" dirty="0" smtClean="0">
                <a:solidFill>
                  <a:schemeClr val="tx2"/>
                </a:solidFill>
                <a:sym typeface="Wingdings" pitchFamily="2" charset="2"/>
              </a:rPr>
              <a:t></a:t>
            </a:r>
            <a:r>
              <a:rPr lang="es-CL" b="1" dirty="0" smtClean="0">
                <a:solidFill>
                  <a:schemeClr val="tx2"/>
                </a:solidFill>
              </a:rPr>
              <a:t>         3%	</a:t>
            </a:r>
          </a:p>
          <a:p>
            <a:r>
              <a:rPr lang="es-CL" b="1" dirty="0" smtClean="0">
                <a:solidFill>
                  <a:schemeClr val="tx2"/>
                </a:solidFill>
              </a:rPr>
              <a:t>Felicitaciones    67	    </a:t>
            </a:r>
            <a:r>
              <a:rPr lang="es-CL" b="1" dirty="0" smtClean="0">
                <a:solidFill>
                  <a:schemeClr val="tx2"/>
                </a:solidFill>
                <a:sym typeface="Wingdings" pitchFamily="2" charset="2"/>
              </a:rPr>
              <a:t></a:t>
            </a:r>
            <a:r>
              <a:rPr lang="es-CL" b="1" dirty="0" smtClean="0">
                <a:solidFill>
                  <a:schemeClr val="tx2"/>
                </a:solidFill>
              </a:rPr>
              <a:t>         29%	</a:t>
            </a:r>
          </a:p>
          <a:p>
            <a:r>
              <a:rPr lang="es-CL" b="1" dirty="0" smtClean="0">
                <a:solidFill>
                  <a:schemeClr val="tx2"/>
                </a:solidFill>
              </a:rPr>
              <a:t>Reclamos	      130	    </a:t>
            </a:r>
            <a:r>
              <a:rPr lang="es-CL" b="1" dirty="0" smtClean="0">
                <a:solidFill>
                  <a:schemeClr val="tx2"/>
                </a:solidFill>
                <a:sym typeface="Wingdings" pitchFamily="2" charset="2"/>
              </a:rPr>
              <a:t></a:t>
            </a:r>
            <a:r>
              <a:rPr lang="es-CL" b="1" dirty="0" smtClean="0">
                <a:solidFill>
                  <a:schemeClr val="tx2"/>
                </a:solidFill>
              </a:rPr>
              <a:t>         64%</a:t>
            </a:r>
          </a:p>
          <a:p>
            <a:r>
              <a:rPr lang="es-CL" b="1" dirty="0" smtClean="0">
                <a:solidFill>
                  <a:schemeClr val="tx2"/>
                </a:solidFill>
              </a:rPr>
              <a:t>-------------------------------------------------	</a:t>
            </a:r>
          </a:p>
          <a:p>
            <a:r>
              <a:rPr lang="es-CL" b="1" dirty="0" smtClean="0">
                <a:solidFill>
                  <a:schemeClr val="tx2"/>
                </a:solidFill>
              </a:rPr>
              <a:t>Total: 	              203	</a:t>
            </a:r>
          </a:p>
        </p:txBody>
      </p:sp>
      <p:sp>
        <p:nvSpPr>
          <p:cNvPr id="6" name="5 Rectángulo redondeado"/>
          <p:cNvSpPr/>
          <p:nvPr/>
        </p:nvSpPr>
        <p:spPr bwMode="auto">
          <a:xfrm>
            <a:off x="2285984" y="3214686"/>
            <a:ext cx="857256" cy="428628"/>
          </a:xfrm>
          <a:prstGeom prst="roundRect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r>
              <a:rPr kumimoji="0" lang="es-CL" sz="1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</a:rPr>
              <a:t>64%</a:t>
            </a:r>
          </a:p>
        </p:txBody>
      </p:sp>
      <p:sp>
        <p:nvSpPr>
          <p:cNvPr id="7" name="6 Rectángulo redondeado"/>
          <p:cNvSpPr/>
          <p:nvPr/>
        </p:nvSpPr>
        <p:spPr bwMode="auto">
          <a:xfrm>
            <a:off x="4500562" y="2643182"/>
            <a:ext cx="785818" cy="35719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r>
              <a:rPr kumimoji="0" lang="es-CL" sz="1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</a:rPr>
              <a:t>29%</a:t>
            </a:r>
          </a:p>
        </p:txBody>
      </p:sp>
      <p:sp>
        <p:nvSpPr>
          <p:cNvPr id="8" name="7 Rectángulo redondeado"/>
          <p:cNvSpPr/>
          <p:nvPr/>
        </p:nvSpPr>
        <p:spPr bwMode="auto">
          <a:xfrm>
            <a:off x="3571868" y="1714488"/>
            <a:ext cx="785818" cy="35719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r>
              <a:rPr kumimoji="0" lang="es-CL" sz="1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</a:rPr>
              <a:t>3%</a:t>
            </a:r>
          </a:p>
        </p:txBody>
      </p:sp>
    </p:spTree>
  </p:cSld>
  <p:clrMapOvr>
    <a:masterClrMapping/>
  </p:clrMapOvr>
  <p:transition>
    <p:strips dir="rd"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3600" b="1" dirty="0" smtClean="0"/>
              <a:t>Reclamos</a:t>
            </a:r>
            <a:endParaRPr lang="es-CL" sz="3600" b="1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</p:nvPr>
        </p:nvGraphicFramePr>
        <p:xfrm>
          <a:off x="500034" y="1000108"/>
          <a:ext cx="7572396" cy="48577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5 CuadroTexto"/>
          <p:cNvSpPr txBox="1"/>
          <p:nvPr/>
        </p:nvSpPr>
        <p:spPr>
          <a:xfrm>
            <a:off x="3929058" y="2285992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/>
              <a:t>34%</a:t>
            </a:r>
            <a:endParaRPr lang="es-CL" b="1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s-CL" dirty="0" smtClean="0"/>
              <a:t>Desafíos 2014</a:t>
            </a:r>
            <a:endParaRPr lang="es-CL" dirty="0"/>
          </a:p>
        </p:txBody>
      </p:sp>
      <p:sp>
        <p:nvSpPr>
          <p:cNvPr id="48131" name="AutoShape 2" descr="data:image/jpeg;base64,/9j/4AAQSkZJRgABAQAAAQABAAD/2wCEAAkGBxQREhUUERATFRQVGBUUFhYWEhUWFRoVFBYWFhUWGhQaHCggGhonHhUTIzEhJSkrLjIuFx8zODMsNygtLisBCgoKDg0OGxAQGzQkHyQsLCwsLCwsLCwsLCwsLC0sLCwsLCwsLCwsLCwsLCwsLC0sLCwsLCwsLCwsLCwsLCwsLv/AABEIANwA5QMBIgACEQEDEQH/xAAcAAEAAQUBAQAAAAAAAAAAAAAABAIDBQYHCAH/xABMEAABAwICBQcFCwoGAgMAAAABAAIDBBESIQUTMUFRBgcUImFxkTJTgbHRFSNCUlRykpOys8EIFhckJWJzgqHwM0N00uHxotM1Y8L/xAAaAQEAAwEBAQAAAAAAAAAAAAAAAQMEAgUG/8QALxEAAgIBAgQDCAEFAAAAAAAAAAECEQMEEhUhMVIFE6EUIjJBUWGBsdEjM2Jxkf/aAAwDAQACEQMRAD8A7iiIgCIiAIiIAiIgCIiAIiIAiIgCIiAIiIAiLVecHlo3RMMcr4HytkeY+q4Ns7CXC5PEB3ggNkrKtkLHSSvaxjBic9xDWgDeSditaL0nDUxiWnlZLGbgOY4OFxtGW/sXKajlW/T9BWxPp4aOnbGwmearuNZiEkQsI8heMXzvZwsDcKF+T5yma3WaOLASDJOyVpOFwGBpbhIuNlweG4WzA7ciIgCIiAIiIAiIgCIiAIiIAiIgCIiAIiIAqZHhoJcQAASSTYADMkncEkkDQXOIDQCSSbAAZkknYFwznI5fmtJp6VxFMD1nbDKR6o+A37TwVmPG5ukV5Mqxq2TeWPOjK6oaKB2GGJ18RF9cRkbg/wCXty2nbllbpPI7lVFpGHHH1ZG2EsRPWY78WnOx9RBC86aOoXzyMijbd8jgxo2Zk2Ge4Ls3Ivm2fRTMnkqzjaM2RNs032tc92bm9mEbAtGbHjjGujMmDLknO+qOiIo1PXxyPkjZI1z4rCRoObcQuLjuUlYzenYREQBRdI6PinaBPEyRrHCQB7QWhzb2dY5XFypSpkjDgWuALSCCCLgg7QQdoQHAeWmhoap9dJSSvqI2l9TUTySFtJASzqshjb/jzloADrloBaN9xa/JzojJWzS2GGGDBs+HM8EEnujeP+lvnPrUNp9EyNYAzXzRMOEWxG+sN7dkXgLLVPyZ5s65nEU7h6NcD6wgO6IiIAiIgCIiAIiIAiIgCIiAIiIAiIgCIiA4Zzm8u3Vb3UsGJlOxxa8kFrpHNNiCDmGAjyTttc8FoUUZJsASeAFz4LuHOPyBFYDUUzQKkDrN2CUDceD+B37DuIczugzBTPlkjLZZXkdZtnCNmQFjmOsH/wBFuhlhHHaPOyYZzy0/+nHNGVToJWSxmz43Ne3eLtN8+xdw0fzk0b4dZI8xyAdaItcXYuDSBZwO45dtlgud/k/E1jKpgayRzxHIBkH4g4h1vjDDt3g9i5kxitUIZ4qTMss2TSzcVzMtT6dmjq3VUTsMjnveRtBD3XLHDe3d6Au3cleULK6HWMGFzcpGH4Lu/eDuK47yT5MyV0mFvVjbbWSWyA4Di48F2/RWjY6aJsULcLG+JO9xO8niq9W4ckupb4d5rbk/hf7+xoHOHzou0ZWw0wpmvY5rJJHucW9V73NOAAbg0m57rZLpQN1w78pCuZipoWxxmUtfI55aDI2PEAxoO5pcH/R779D5pXynRFIZ3Fzyx1iTc6vG7VC/YzAPQsB6xt6IiA5V+URG59FTRt2vq2ADtMUoH2lieZfRwotLaSpCc2N6oO0sbJke3J7M+1bVzoQa+p0TTg9Z9YJrfuU7cbz4H+qx3OCxujdK0Ok2kNbK/olS0bXNc0hsmEZusNv8NnFAdSREQBERAEREAREQBERAEREAREQBERAEREAWK5TvqG00jqTBrWjEMTb3AzcGj41tl7hZVYblhpsUNFPUm14mEtB2F56sY9Li1SnTshq1Rwmv07PW4XzzulFrtvYNAPBjQAD6FkeTHJmaueREAGtF3PdfCDbJvaTw9KyekOTMUUWioG4WVdRgbM0mzjrWulll4EscHj+Zo3ALduUnKuh0BFDE5juubNjjAL8I8uV1yPaScthtverioLauf6PJXh8pZW8j931ZzjRelKmjc4QyujNyHNyLbjI3aQRfLat10RzhzOGp6HJUVTg4xiLC1rsNv8RzjaMZjrbOy9gfml+Qz6iYz00keqntKMRcCMfWOVswb3HfZbGzRzdF0M74WGSWOKSQnD1nvYwkC3C4yHrKajJiljtfEzjRYNTjzNP4Ff5+lHnfl86rq9KOimdFJVSGOEshuWRuv1YGuO23VxHji4L1FomhbTwRQs8mKNkY7mNDR6l5b0RR1NLHT6ba8SgVThMG3L2EEE6w7jJieP5m59YAepdGaQjqYmTQvD45AHNcDcEH8dxG4rzz2iUsRyvqXxUNVJG4teyCVzHC1w5rCQRftWXWD5c//HVn+nm+7cpj1IfQ8zv09UuqW1TqiR1Q3yZXG7m3BbZoOQFicgLZq5VcpauWeOokqXvmiFo3uDTg2+S0jCDnttfZwCxuFLLfsX0MHmS+psf6QdJ/L5fCP/auhczHKWrrKidtVUvla2IOaHBtgS8C+QG5cawrqPMCP1qo/gt+2FxkglF8izFNuSVncURFiNgREQBERAEREAREQBERAEREAREQFE0oY0ucQGtBcSdgAFyV5/5O8opNNVzvdKqY3R9K51VgIbHCcLg2JjnEC4zvZ1ybOG/LdueDlXhp6mjp3XkbDjqXgm0UUhaxkdx/mSOewYfilx4Ll3MtyNg0nUTdKa50ULGuwtcWgve6zQSM7Wa/YQgOgsi/OCvqJ6Wolhjo2wR0tQ1l2umBfI8ljwLi7gCMsgw77HnfL2uq4NJQN0sYao02rNxE0Nlgc4Os6zW4vhCxGRxen0xo+gjp42xQRsjjaLNYxoa0egLgP5RlRTvrIRG+9RHGWTADJrSQ+IE/G6zzbgR2ID0JE4FoLbYSARbZa2SrWpc1WmRV6Lpn3u5jBC/jjh6mfeA0/wAy21Acf5C6Yo6XSlfQxyA0k5MrA9hZHHM24nhIeBlw3WYApfI/TNJo/SlRQQVDHUs9547E4IJwDrYcZ6uEtFwb5WA2nPlPLdv7QrP9TP8AeOWFwLStPa6mZ6inVHrb3ap/lUH1zPasNy00tA6gq2tqISTBMABKwkksdYAXzK8xavsVymgu4DZ6PSpWCndkPUWuhca3YqppHBxA6oBIsAN2XpV7VN+Mfo/8r5UNBtYkm1ibW2bP6W8FqaMalRbcLtBO0lw2WuBaxt6T4LpnMIP1qo/gt+2FzuRrSfKIAyAw7APT/d1tPN7yph0XJLLK2WQPa2MBjW3BuXXOJwy6pVeRXBosxS99HolFy/8ATbR/Jav6MX/sW/aZ0uKalfUvjeWxs1jmNAxhosXbSBkLk57isLg11PQUk+hkkXMP020fyaq+jF/7Fu/JTlDHpCnbURMexji9oD8OK7HFp2EjdxRwkuoUk+hmERFydBERAEREAREQBERAWK9rzFIIiBIWODCdgeWnCT6bLy/orlbpWhknojVGN73Fsj6h7nmFzfLka/rWuL3IBuLEZ2K9TrzNoLDU8p3CVjHsfVVQLXgOaQ0S2uDkfJHgEBd03R30ZUdBMk1O0wy1lZJHI19TO6TCGsxi+qj6xO3N9z26nyPpdJOLzozpQIw6wwPe0by0PLSAfhZHtXretoY5onwyMBjex0bm7BgcMJHZkuG82kUmhdOS0E/kVDcMbiLB+El0D/SMbbfGNtyAzvNRyor+nTaP0q55l1YljEgZiaQAS27fKu14O02wHZmsXyB5Fw1lXpZmkWulqo5HRlzrWDZ9ZaZjfj9W4O4FtllOeeojp6ujqIZn09awOtK2JsjdQcTXAtd5TgXGwOXXdfdbBcneciOLSUtTNHJqpaeOF7wGGaWWEjBO5jcLWktLgWjIZLpQk+iOXOK6s+82vKAaAqanR+ksUbHSB0cuE6vF5OO/xHN1Zvutnbd3annbI0PY5r2OF2uaQ5pB2EEZELmOlOdTRVTGY56WWZh+DJTxuF9212R7VrHNvy3otHNqC9tS0TSudHAwmSGGK5wNBc/N+Zu7fYKfLl9CPMj9TUuWjf2hWf6if7xyw2FZXlBWNqKqeZl8EsskjcQscL3FwuNxsVBbETsHs8V6EVyPNlLmyxhV+ib12+n1FHREbR7PFV0zTiGHbfLZ+OSmjlyL7ackbPUPXtVJjVc7XX6979vDs7FJezZfbhbfvsFYkZ5SpEVtOTsHqz7uKs1bLRn57fU9SqtuY4YW28M/64larWvwDFfDcbbX2G3ba1+xQ+h3B80ZjmtpYZNJ04nIwguc0O2Ola0mMZ9uY7QBvXpWRoIIcAWkEEHYQdoI4LyJhU2XStQ9mB9TO5lrYHTSFtuGEm1llyYd7uzdjzqKqi3p+niZVTtgIdC2WQRkG4wB5w2O8Wtnv2rvXMqP2VH/ABJvvHLz5hXoTmYH7Lj+fN945RnVQOtPK5s3lERYzYEREAREQBERAEREAXkSDkxPUaSnpdbHHOx87i6VzmgmIue4hwaTewLgeAXorlxylq6OeljpaaKZtQZGe+SGP31rQ5jBJ5LS4YgL7SLZLg/OPV1fTn1U2j5KJ8jDC+93scXxOicWy4Q03jJGRPkkoDo/5PlfWTtqTPUSS08eCOPG4v8AfMy7C53WADcOX7wWQ55aIip0TV/Ahq2MflsxyRPab8PeneK2XmthpY9Gwso5mSsaPfHt2mZwDpMTTm09YdU5gWVXOfoSSu0bPDBYy9WRg3l0Tg/CDucQCAe1Ac75/wAfrNN/Cf8AbXLMC3vnE0wa6LR9Q4EPdTvEgItaWOQxyix2ddrlpeFb8K9xHn55VNljAmBX8KYVbRVuLsbch3BU1jCQ3hYj+a5v6bEf2FJJDbDDfJu87wCqZJLtIwgXsdp3X9p8VL5ladMsUTCA7hYD+a4t6bA/2VMoG++N7/wKtRyWaBhBtc7SNtvYFIoZhrG9QbeJ4FSuRE22ZANP/YBz4i+wr4Y186Z+4PEqY1lwCRYkXt6v6WWhUzzJOUVbIoBH4ZDLu4KLpJnvf87fsvU2onwOIwDsNzmNxVqV4kYQWbHNORPB64k1RdiUtyMHhTCsm2lafgn6SswxNLyM7G+HO3zb/wB7VUbXaIWFegOZwfsyP5833hXEujt+KfFdz5pmAaNjsPhzfeOWfU/B+TVpfj/BuKIiwnoBERAEREAREQBERAaJz1C+ipP4kP3jV52Ea9Gc8ovouT58P3gXn3AtunXumLUyqRFMXYvmpHBS8CYFftM+8UrMir2FVUzMirxbYXJAA2k7F2lyKJSuRHwphV2N7HGzXgncLOF+64CrwKVTIba6l19MSbnIWbmd/VGwb1bkp7b7g7+7dbwUxtNkLEE2GW/MX9K+yR2aARncm3ZYBSkVPIQo6e+ZNgN/fut4q/S0xDwRmM8xuyO0blejju2wGd7232tZVMps8yAeG/08EojzC2wZi4yWdBa7MObY5+UB4g7FhsKYVauRkyRU1zJGk3NJaGkG17kbM9gvv3+Ks07Oq7vb6nKnCpVIzJ3e31OXMlZZjltotau4I2XBF+9RRQHe5voufAWWVEa+Bgva4vwxC/hdc7aLfNsjPbck8SSu081oto+P58v3jlyDVrsXNmLUDPnS/bcs2qjUPybdBk3Za+38G1IiLzj2AiIgCIiApkdYE8AT4LlA574fkM31jPYuq1Hku7j6l5JESvwY1O7M+fK4VR2L9N8PyGX6xnsT9N8PyGX6xnsXHtUmqWj2eJn9qkdG5X85sekaZ1O2lkjLnMdic9pHUcHbB3LQtWqaRli4i1w3K4B+E0b+8qQxzyQBa5y8hnsVkIqCpFGWTyO7LOrTVqdYYr7tmwcLXtsvv71HkL2kg4cv3G+OxWvkURe7oz7TsyK+1NPjYQNos4duEHLwJ8F91rg0Wttd8Bu4N7O0qnpD+I+i32J1RzTjK7INJS4nDgMz3D8dg9Kyjhck8c1Eiu3ycr5bAcvSruvfxH0G+xIqicjcvmZN8ezub9kKnVK+JHWGzyW/Bb8UdivMaS3O2Zy6oGQvfZ2+pXLoefOVNkLVK5Tx9Yen1FSZGkNuLZbeqDt2HMejwVuOR192w/BbwPYj6CDtrmWMKYVb1r+I+i32KWWnIG1xtyAz9HguYy3Msy4vLVtljCpdCzJ3e3/9KLUOcHZEWOY6rdh9Ho9Crpp3gOzG1vwW8HdihT51RMsDUNyZPdFcEbLgi/eLLEMpyXYbZ3t3W2+Gal9Kf8b/AMW+xWxI4OxX62eeW/I+tWMog3FUzJOZmut83ItQs+dJ9sri3Sn/ABv/ABb7F2XmyeTQMJNzik+2Vl1v9v8AJv8ACk/Pbb+T/aNqREXlH0QUGp0xTxuLJKmFjha7XSsa4XFxcE3GRCnLzxzr0uLStSbeZ+4jVuLHvdFObKsUbZ3X84KT5ZTfXx/7k/OCk+WU318f+5eXeg9idB7Ff7J9zN7dH6Hp+bT9LhP65T7D/nx8PnLzUIVFFD2LOahacGDZZi1mqUqr7mO1KkCnAAu0EkAm5O/MAWI3WUnUK+IgQMwDYA3vuyGwcLK9wMazkBsDRe18xax+cDt37DwSNliDbYsgIhY2ByF7+kDZ6V8ZT3NlGwnzyNZvB3dl9r/hWZGYje39jILJdGbxPfYeq6ofT2NlLi2cxzRXQjR0mJozAF3brnY3YF9kom2OHFcZ5kG437hbj6FOiaA0Ag7XZjubu3r68AA2NyRbIHftvfsupUVRXLM932MTDTYiB337gLn1KQ6hadhIP72Y/oMlIgZY3OzMeIsr5DRvv2C/rIU7UQ8z+RbwbOwNHgAFJieLAHIjLZlb0L45nqB8QCvmBdpGWUrbsqmeLEDO++2Vr3/BWI2Z+g+oq7gVcTM/H1FGuRMJU0Y0RqTrAcyCD2Wt/wAf1VWrV7o4GRJv2AW/5VSi10Nc8sWveIU3WOywAsPX+KqhaLEE2zB2Hdf2q++G3bfMKqOIWJI3gbbbb+xNrsl5Y7a+RYaATa23IG+d93oVOBS2RAG99mYFje+7sVGBdxT+Znyzjy2kfAuy82Q/UGfOk+2VyLAuv824/UWfOk+0Vm1y/p/k3+ESvO/9P9o2hEReSfSBcd5f6Gkkr5ntie4HV2IY4jKJg2gdi7EtT07SF07zn8H7IVuLN5T3VZk1mDzoKN1z/k5R+bs3mJfq3exPzdm8xL9W72LpHQD2+KdAPb4q/iD7TzuG/wCbOb/m9N5iX6t3sUr3Fm8xL9W72Lfugnt8VHu/4xU8Qfacy8MT6yZpPuLN5iX6t3sT3Fm8xL9W72Ldrv8AjFLv+MU4jLtOeFR7maZHoWbP3iXZ5t3Edi+t0LODfo8uX/1u9i3LWPGeIp0t/FOIy7SeFw7mah7hzX/wJbbfIds28NqpfoWcm/R5Pq3ejctx6W/inS38U4jLtHC8fc/Q0/3DnIHvEm0/APYqfcGfzEn0CtxNVJxTpMnxk4jLtHC8fc/Q073Bn8xJ9Ap7gz+Yk+gVuPSZPjJ0mT4ycRl2jhePufoao/Q0/mJNg+A7gOxU+40/mJPoO9i27pknFOmScU4jLtOX4Tj7n6Go+40/mJPoO9iqj0PPf/Ak3/Adw7ltnTJOKdNfxTiMu0leE40/ifoaf7jT+Yl+rd7Fcfoec56iXPb727bv3LbenvTp704jLtD8KxvrJ+hqMuh575QS2GQ97d7F8Gh58J94l2j/AC3cHdi2/p7+KdNed6cRfaTwvH3M073In8xL9W/2J7kT+Yl+rf7FuHSpOKdKk4qeJS7TnhGPuZp/uRP5iX6t/sXUeQMDmUbGvaWnE/JwIPlHcVr3SpOK2/k28mAF227vWqs2reWO1qjXodDHBk3KTfKjKIiLMesFGmpA4kqSiCiH0AJ0AKYiURSIRoAtf6J2LbSoHQ+xQ0cyiYHonYnROxZ7ofYnQ+xRRzsNcqKWzVF1C2atpLM2cFjujqKOXExWoTULK9HTo6Uc7TEmFfNSsnJAqNSoFGP1KalZDUpqUFGMMSapTzEmqQiiBqkMSn6pfDEgox2qTVKbqk1SCiFqldp4bkqRqlKoIbk9yBIidHTo6zHRk6Mpo62mH6Otn0Cy0IHa71qB0ZZbRrLMA7SpR3BUyUiIui0IiIAiIgCIiAIiICzVNu23cofR1kl8wqCGjHdHTo6yOFMKURtMRPBmrWpWWmiuVb1CURtMbqU1KyWoTUJRG0w7oc181SyL4cyvmpUEbTH6pfDEsjqV8dDkg2mK1SapTtUmqQiiDqlO0TDdx7vxTVKZo1lnHu/FETFcyR0dOjqQi6LKI/R1djbYWVaITQREQBERAEREAREQBERAEREAREQBERAEREBbMaapXEQFvVKl0WRV5EBB1KalTcKYVFEUQtSr1MyxKv4UAUij6iIhIREQBERA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8132" name="AutoShape 4" descr="data:image/jpeg;base64,/9j/4AAQSkZJRgABAQAAAQABAAD/2wCEAAkGBxQREhUUERATFRQVGBUUFhYWEhUWFRoVFBYWFhUWGhQaHCggGhonHhUTIzEhJSkrLjIuFx8zODMsNygtLisBCgoKDg0OGxAQGzQkHyQsLCwsLCwsLCwsLCwsLC0sLCwsLCwsLCwsLCwsLCwsLC0sLCwsLCwsLCwsLCwsLCwsLv/AABEIANwA5QMBIgACEQEDEQH/xAAcAAEAAQUBAQAAAAAAAAAAAAAABAIDBQYHCAH/xABMEAABAwICBQcFCwoGAgMAAAABAAIDBBESIQUTMUFRBgcUImFxkTJTgbHRFSNCUlRykpOys8EIFhckJWJzgqHwM0N00uHxotM1Y8L/xAAaAQEAAwEBAQAAAAAAAAAAAAAAAQMEAgUG/8QALxEAAgIBAgQDCAEFAAAAAAAAAAECEQMEEhUhMVIFE6EUIjJBUWGBsdEjM2Jxkf/aAAwDAQACEQMRAD8A7iiIgCIiAIiIAiIgCIiAIiIAiIgCIiAIiIAiLVecHlo3RMMcr4HytkeY+q4Ns7CXC5PEB3ggNkrKtkLHSSvaxjBic9xDWgDeSditaL0nDUxiWnlZLGbgOY4OFxtGW/sXKajlW/T9BWxPp4aOnbGwmearuNZiEkQsI8heMXzvZwsDcKF+T5yma3WaOLASDJOyVpOFwGBpbhIuNlweG4WzA7ciIgCIiAIiIAiIgCIiAIiIAiIgCIiAIiIAqZHhoJcQAASSTYADMkncEkkDQXOIDQCSSbAAZkknYFwznI5fmtJp6VxFMD1nbDKR6o+A37TwVmPG5ukV5Mqxq2TeWPOjK6oaKB2GGJ18RF9cRkbg/wCXty2nbllbpPI7lVFpGHHH1ZG2EsRPWY78WnOx9RBC86aOoXzyMijbd8jgxo2Zk2Ge4Ls3Ivm2fRTMnkqzjaM2RNs032tc92bm9mEbAtGbHjjGujMmDLknO+qOiIo1PXxyPkjZI1z4rCRoObcQuLjuUlYzenYREQBRdI6PinaBPEyRrHCQB7QWhzb2dY5XFypSpkjDgWuALSCCCLgg7QQdoQHAeWmhoap9dJSSvqI2l9TUTySFtJASzqshjb/jzloADrloBaN9xa/JzojJWzS2GGGDBs+HM8EEnujeP+lvnPrUNp9EyNYAzXzRMOEWxG+sN7dkXgLLVPyZ5s65nEU7h6NcD6wgO6IiIAiIgCIiAIiIAiIgCIiAIiIAiIgCIiA4Zzm8u3Vb3UsGJlOxxa8kFrpHNNiCDmGAjyTttc8FoUUZJsASeAFz4LuHOPyBFYDUUzQKkDrN2CUDceD+B37DuIczugzBTPlkjLZZXkdZtnCNmQFjmOsH/wBFuhlhHHaPOyYZzy0/+nHNGVToJWSxmz43Ne3eLtN8+xdw0fzk0b4dZI8xyAdaItcXYuDSBZwO45dtlgud/k/E1jKpgayRzxHIBkH4g4h1vjDDt3g9i5kxitUIZ4qTMss2TSzcVzMtT6dmjq3VUTsMjnveRtBD3XLHDe3d6Au3cleULK6HWMGFzcpGH4Lu/eDuK47yT5MyV0mFvVjbbWSWyA4Di48F2/RWjY6aJsULcLG+JO9xO8niq9W4ckupb4d5rbk/hf7+xoHOHzou0ZWw0wpmvY5rJJHucW9V73NOAAbg0m57rZLpQN1w78pCuZipoWxxmUtfI55aDI2PEAxoO5pcH/R779D5pXynRFIZ3Fzyx1iTc6vG7VC/YzAPQsB6xt6IiA5V+URG59FTRt2vq2ADtMUoH2lieZfRwotLaSpCc2N6oO0sbJke3J7M+1bVzoQa+p0TTg9Z9YJrfuU7cbz4H+qx3OCxujdK0Ok2kNbK/olS0bXNc0hsmEZusNv8NnFAdSREQBERAEREAREQBERAEREAREQBERAEREAWK5TvqG00jqTBrWjEMTb3AzcGj41tl7hZVYblhpsUNFPUm14mEtB2F56sY9Li1SnTshq1Rwmv07PW4XzzulFrtvYNAPBjQAD6FkeTHJmaueREAGtF3PdfCDbJvaTw9KyekOTMUUWioG4WVdRgbM0mzjrWulll4EscHj+Zo3ALduUnKuh0BFDE5juubNjjAL8I8uV1yPaScthtverioLauf6PJXh8pZW8j931ZzjRelKmjc4QyujNyHNyLbjI3aQRfLat10RzhzOGp6HJUVTg4xiLC1rsNv8RzjaMZjrbOy9gfml+Qz6iYz00keqntKMRcCMfWOVswb3HfZbGzRzdF0M74WGSWOKSQnD1nvYwkC3C4yHrKajJiljtfEzjRYNTjzNP4Ff5+lHnfl86rq9KOimdFJVSGOEshuWRuv1YGuO23VxHji4L1FomhbTwRQs8mKNkY7mNDR6l5b0RR1NLHT6ba8SgVThMG3L2EEE6w7jJieP5m59YAepdGaQjqYmTQvD45AHNcDcEH8dxG4rzz2iUsRyvqXxUNVJG4teyCVzHC1w5rCQRftWXWD5c//HVn+nm+7cpj1IfQ8zv09UuqW1TqiR1Q3yZXG7m3BbZoOQFicgLZq5VcpauWeOokqXvmiFo3uDTg2+S0jCDnttfZwCxuFLLfsX0MHmS+psf6QdJ/L5fCP/auhczHKWrrKidtVUvla2IOaHBtgS8C+QG5cawrqPMCP1qo/gt+2FxkglF8izFNuSVncURFiNgREQBERAEREAREQBERAEREAREQFE0oY0ucQGtBcSdgAFyV5/5O8opNNVzvdKqY3R9K51VgIbHCcLg2JjnEC4zvZ1ybOG/LdueDlXhp6mjp3XkbDjqXgm0UUhaxkdx/mSOewYfilx4Ll3MtyNg0nUTdKa50ULGuwtcWgve6zQSM7Wa/YQgOgsi/OCvqJ6Wolhjo2wR0tQ1l2umBfI8ljwLi7gCMsgw77HnfL2uq4NJQN0sYao02rNxE0Nlgc4Os6zW4vhCxGRxen0xo+gjp42xQRsjjaLNYxoa0egLgP5RlRTvrIRG+9RHGWTADJrSQ+IE/G6zzbgR2ID0JE4FoLbYSARbZa2SrWpc1WmRV6Lpn3u5jBC/jjh6mfeA0/wAy21Acf5C6Yo6XSlfQxyA0k5MrA9hZHHM24nhIeBlw3WYApfI/TNJo/SlRQQVDHUs9547E4IJwDrYcZ6uEtFwb5WA2nPlPLdv7QrP9TP8AeOWFwLStPa6mZ6inVHrb3ap/lUH1zPasNy00tA6gq2tqISTBMABKwkksdYAXzK8xavsVymgu4DZ6PSpWCndkPUWuhca3YqppHBxA6oBIsAN2XpV7VN+Mfo/8r5UNBtYkm1ibW2bP6W8FqaMalRbcLtBO0lw2WuBaxt6T4LpnMIP1qo/gt+2FzuRrSfKIAyAw7APT/d1tPN7yph0XJLLK2WQPa2MBjW3BuXXOJwy6pVeRXBosxS99HolFy/8ATbR/Jav6MX/sW/aZ0uKalfUvjeWxs1jmNAxhosXbSBkLk57isLg11PQUk+hkkXMP020fyaq+jF/7Fu/JTlDHpCnbURMexji9oD8OK7HFp2EjdxRwkuoUk+hmERFydBERAEREAREQBERAWK9rzFIIiBIWODCdgeWnCT6bLy/orlbpWhknojVGN73Fsj6h7nmFzfLka/rWuL3IBuLEZ2K9TrzNoLDU8p3CVjHsfVVQLXgOaQ0S2uDkfJHgEBd03R30ZUdBMk1O0wy1lZJHI19TO6TCGsxi+qj6xO3N9z26nyPpdJOLzozpQIw6wwPe0by0PLSAfhZHtXretoY5onwyMBjex0bm7BgcMJHZkuG82kUmhdOS0E/kVDcMbiLB+El0D/SMbbfGNtyAzvNRyor+nTaP0q55l1YljEgZiaQAS27fKu14O02wHZmsXyB5Fw1lXpZmkWulqo5HRlzrWDZ9ZaZjfj9W4O4FtllOeeojp6ujqIZn09awOtK2JsjdQcTXAtd5TgXGwOXXdfdbBcneciOLSUtTNHJqpaeOF7wGGaWWEjBO5jcLWktLgWjIZLpQk+iOXOK6s+82vKAaAqanR+ksUbHSB0cuE6vF5OO/xHN1Zvutnbd3annbI0PY5r2OF2uaQ5pB2EEZELmOlOdTRVTGY56WWZh+DJTxuF9212R7VrHNvy3otHNqC9tS0TSudHAwmSGGK5wNBc/N+Zu7fYKfLl9CPMj9TUuWjf2hWf6if7xyw2FZXlBWNqKqeZl8EsskjcQscL3FwuNxsVBbETsHs8V6EVyPNlLmyxhV+ib12+n1FHREbR7PFV0zTiGHbfLZ+OSmjlyL7ackbPUPXtVJjVc7XX6979vDs7FJezZfbhbfvsFYkZ5SpEVtOTsHqz7uKs1bLRn57fU9SqtuY4YW28M/64larWvwDFfDcbbX2G3ba1+xQ+h3B80ZjmtpYZNJ04nIwguc0O2Ola0mMZ9uY7QBvXpWRoIIcAWkEEHYQdoI4LyJhU2XStQ9mB9TO5lrYHTSFtuGEm1llyYd7uzdjzqKqi3p+niZVTtgIdC2WQRkG4wB5w2O8Wtnv2rvXMqP2VH/ABJvvHLz5hXoTmYH7Lj+fN945RnVQOtPK5s3lERYzYEREAREQBERAEREAXkSDkxPUaSnpdbHHOx87i6VzmgmIue4hwaTewLgeAXorlxylq6OeljpaaKZtQZGe+SGP31rQ5jBJ5LS4YgL7SLZLg/OPV1fTn1U2j5KJ8jDC+93scXxOicWy4Q03jJGRPkkoDo/5PlfWTtqTPUSS08eCOPG4v8AfMy7C53WADcOX7wWQ55aIip0TV/Ahq2MflsxyRPab8PeneK2XmthpY9Gwso5mSsaPfHt2mZwDpMTTm09YdU5gWVXOfoSSu0bPDBYy9WRg3l0Tg/CDucQCAe1Ac75/wAfrNN/Cf8AbXLMC3vnE0wa6LR9Q4EPdTvEgItaWOQxyix2ddrlpeFb8K9xHn55VNljAmBX8KYVbRVuLsbch3BU1jCQ3hYj+a5v6bEf2FJJDbDDfJu87wCqZJLtIwgXsdp3X9p8VL5ladMsUTCA7hYD+a4t6bA/2VMoG++N7/wKtRyWaBhBtc7SNtvYFIoZhrG9QbeJ4FSuRE22ZANP/YBz4i+wr4Y186Z+4PEqY1lwCRYkXt6v6WWhUzzJOUVbIoBH4ZDLu4KLpJnvf87fsvU2onwOIwDsNzmNxVqV4kYQWbHNORPB64k1RdiUtyMHhTCsm2lafgn6SswxNLyM7G+HO3zb/wB7VUbXaIWFegOZwfsyP5833hXEujt+KfFdz5pmAaNjsPhzfeOWfU/B+TVpfj/BuKIiwnoBERAEREAREQBERAaJz1C+ipP4kP3jV52Ea9Gc8ovouT58P3gXn3AtunXumLUyqRFMXYvmpHBS8CYFftM+8UrMir2FVUzMirxbYXJAA2k7F2lyKJSuRHwphV2N7HGzXgncLOF+64CrwKVTIba6l19MSbnIWbmd/VGwb1bkp7b7g7+7dbwUxtNkLEE2GW/MX9K+yR2aARncm3ZYBSkVPIQo6e+ZNgN/fut4q/S0xDwRmM8xuyO0blejju2wGd7232tZVMps8yAeG/08EojzC2wZi4yWdBa7MObY5+UB4g7FhsKYVauRkyRU1zJGk3NJaGkG17kbM9gvv3+Ks07Oq7vb6nKnCpVIzJ3e31OXMlZZjltotau4I2XBF+9RRQHe5voufAWWVEa+Bgva4vwxC/hdc7aLfNsjPbck8SSu081oto+P58v3jlyDVrsXNmLUDPnS/bcs2qjUPybdBk3Za+38G1IiLzj2AiIgCIiApkdYE8AT4LlA574fkM31jPYuq1Hku7j6l5JESvwY1O7M+fK4VR2L9N8PyGX6xnsT9N8PyGX6xnsXHtUmqWj2eJn9qkdG5X85sekaZ1O2lkjLnMdic9pHUcHbB3LQtWqaRli4i1w3K4B+E0b+8qQxzyQBa5y8hnsVkIqCpFGWTyO7LOrTVqdYYr7tmwcLXtsvv71HkL2kg4cv3G+OxWvkURe7oz7TsyK+1NPjYQNos4duEHLwJ8F91rg0Wttd8Bu4N7O0qnpD+I+i32J1RzTjK7INJS4nDgMz3D8dg9Kyjhck8c1Eiu3ycr5bAcvSruvfxH0G+xIqicjcvmZN8ezub9kKnVK+JHWGzyW/Bb8UdivMaS3O2Zy6oGQvfZ2+pXLoefOVNkLVK5Tx9Yen1FSZGkNuLZbeqDt2HMejwVuOR192w/BbwPYj6CDtrmWMKYVb1r+I+i32KWWnIG1xtyAz9HguYy3Msy4vLVtljCpdCzJ3e3/9KLUOcHZEWOY6rdh9Ho9Crpp3gOzG1vwW8HdihT51RMsDUNyZPdFcEbLgi/eLLEMpyXYbZ3t3W2+Gal9Kf8b/AMW+xWxI4OxX62eeW/I+tWMog3FUzJOZmut83ItQs+dJ9sri3Sn/ABv/ABb7F2XmyeTQMJNzik+2Vl1v9v8AJv8ACk/Pbb+T/aNqREXlH0QUGp0xTxuLJKmFjha7XSsa4XFxcE3GRCnLzxzr0uLStSbeZ+4jVuLHvdFObKsUbZ3X84KT5ZTfXx/7k/OCk+WU318f+5eXeg9idB7Ff7J9zN7dH6Hp+bT9LhP65T7D/nx8PnLzUIVFFD2LOahacGDZZi1mqUqr7mO1KkCnAAu0EkAm5O/MAWI3WUnUK+IgQMwDYA3vuyGwcLK9wMazkBsDRe18xax+cDt37DwSNliDbYsgIhY2ByF7+kDZ6V8ZT3NlGwnzyNZvB3dl9r/hWZGYje39jILJdGbxPfYeq6ofT2NlLi2cxzRXQjR0mJozAF3brnY3YF9kom2OHFcZ5kG437hbj6FOiaA0Ag7XZjubu3r68AA2NyRbIHftvfsupUVRXLM932MTDTYiB337gLn1KQ6hadhIP72Y/oMlIgZY3OzMeIsr5DRvv2C/rIU7UQ8z+RbwbOwNHgAFJieLAHIjLZlb0L45nqB8QCvmBdpGWUrbsqmeLEDO++2Vr3/BWI2Z+g+oq7gVcTM/H1FGuRMJU0Y0RqTrAcyCD2Wt/wAf1VWrV7o4GRJv2AW/5VSi10Nc8sWveIU3WOywAsPX+KqhaLEE2zB2Hdf2q++G3bfMKqOIWJI3gbbbb+xNrsl5Y7a+RYaATa23IG+d93oVOBS2RAG99mYFje+7sVGBdxT+Znyzjy2kfAuy82Q/UGfOk+2VyLAuv824/UWfOk+0Vm1y/p/k3+ESvO/9P9o2hEReSfSBcd5f6Gkkr5ntie4HV2IY4jKJg2gdi7EtT07SF07zn8H7IVuLN5T3VZk1mDzoKN1z/k5R+bs3mJfq3exPzdm8xL9W72LpHQD2+KdAPb4q/iD7TzuG/wCbOb/m9N5iX6t3sUr3Fm8xL9W72Lfugnt8VHu/4xU8Qfacy8MT6yZpPuLN5iX6t3sT3Fm8xL9W72Ldrv8AjFLv+MU4jLtOeFR7maZHoWbP3iXZ5t3Edi+t0LODfo8uX/1u9i3LWPGeIp0t/FOIy7SeFw7mah7hzX/wJbbfIds28NqpfoWcm/R5Pq3ejctx6W/inS38U4jLtHC8fc/Q0/3DnIHvEm0/APYqfcGfzEn0CtxNVJxTpMnxk4jLtHC8fc/Q073Bn8xJ9Ap7gz+Yk+gVuPSZPjJ0mT4ycRl2jhePufoao/Q0/mJNg+A7gOxU+40/mJPoO9i27pknFOmScU4jLtOX4Tj7n6Go+40/mJPoO9iqj0PPf/Ak3/Adw7ltnTJOKdNfxTiMu0leE40/ifoaf7jT+Yl+rd7Fcfoec56iXPb727bv3LbenvTp704jLtD8KxvrJ+hqMuh575QS2GQ97d7F8Gh58J94l2j/AC3cHdi2/p7+KdNed6cRfaTwvH3M073In8xL9W/2J7kT+Yl+rf7FuHSpOKdKk4qeJS7TnhGPuZp/uRP5iX6t/sXUeQMDmUbGvaWnE/JwIPlHcVr3SpOK2/k28mAF227vWqs2reWO1qjXodDHBk3KTfKjKIiLMesFGmpA4kqSiCiH0AJ0AKYiURSIRoAtf6J2LbSoHQ+xQ0cyiYHonYnROxZ7ofYnQ+xRRzsNcqKWzVF1C2atpLM2cFjujqKOXExWoTULK9HTo6Uc7TEmFfNSsnJAqNSoFGP1KalZDUpqUFGMMSapTzEmqQiiBqkMSn6pfDEgox2qTVKbqk1SCiFqldp4bkqRqlKoIbk9yBIidHTo6zHRk6Mpo62mH6Otn0Cy0IHa71qB0ZZbRrLMA7SpR3BUyUiIui0IiIAiIgCIiAIiICzVNu23cofR1kl8wqCGjHdHTo6yOFMKURtMRPBmrWpWWmiuVb1CURtMbqU1KyWoTUJRG0w7oc181SyL4cyvmpUEbTH6pfDEsjqV8dDkg2mK1SapTtUmqQiiDqlO0TDdx7vxTVKZo1lnHu/FETFcyR0dOjqQi6LKI/R1djbYWVaITQREQBERAEREAREQBERAEREAREQBERAEREBbMaapXEQFvVKl0WRV5EBB1KalTcKYVFEUQtSr1MyxKv4UAUij6iIhIREQBERA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8133" name="AutoShape 6" descr="data:image/jpeg;base64,/9j/4AAQSkZJRgABAQAAAQABAAD/2wCEAAkGBxQREhUUERATFRQVGBUUFhYWEhUWFRoVFBYWFhUWGhQaHCggGhonHhUTIzEhJSkrLjIuFx8zODMsNygtLisBCgoKDg0OGxAQGzQkHyQsLCwsLCwsLCwsLCwsLC0sLCwsLCwsLCwsLCwsLCwsLC0sLCwsLCwsLCwsLCwsLCwsLv/AABEIANwA5QMBIgACEQEDEQH/xAAcAAEAAQUBAQAAAAAAAAAAAAAABAIDBQYHCAH/xABMEAABAwICBQcFCwoGAgMAAAABAAIDBBESIQUTMUFRBgcUImFxkTJTgbHRFSNCUlRykpOys8EIFhckJWJzgqHwM0N00uHxotM1Y8L/xAAaAQEAAwEBAQAAAAAAAAAAAAAAAQMEAgUG/8QALxEAAgIBAgQDCAEFAAAAAAAAAAECEQMEEhUhMVIFE6EUIjJBUWGBsdEjM2Jxkf/aAAwDAQACEQMRAD8A7iiIgCIiAIiIAiIgCIiAIiIAiIgCIiAIiIAiLVecHlo3RMMcr4HytkeY+q4Ns7CXC5PEB3ggNkrKtkLHSSvaxjBic9xDWgDeSditaL0nDUxiWnlZLGbgOY4OFxtGW/sXKajlW/T9BWxPp4aOnbGwmearuNZiEkQsI8heMXzvZwsDcKF+T5yma3WaOLASDJOyVpOFwGBpbhIuNlweG4WzA7ciIgCIiAIiIAiIgCIiAIiIAiIgCIiAIiIAqZHhoJcQAASSTYADMkncEkkDQXOIDQCSSbAAZkknYFwznI5fmtJp6VxFMD1nbDKR6o+A37TwVmPG5ukV5Mqxq2TeWPOjK6oaKB2GGJ18RF9cRkbg/wCXty2nbllbpPI7lVFpGHHH1ZG2EsRPWY78WnOx9RBC86aOoXzyMijbd8jgxo2Zk2Ge4Ls3Ivm2fRTMnkqzjaM2RNs032tc92bm9mEbAtGbHjjGujMmDLknO+qOiIo1PXxyPkjZI1z4rCRoObcQuLjuUlYzenYREQBRdI6PinaBPEyRrHCQB7QWhzb2dY5XFypSpkjDgWuALSCCCLgg7QQdoQHAeWmhoap9dJSSvqI2l9TUTySFtJASzqshjb/jzloADrloBaN9xa/JzojJWzS2GGGDBs+HM8EEnujeP+lvnPrUNp9EyNYAzXzRMOEWxG+sN7dkXgLLVPyZ5s65nEU7h6NcD6wgO6IiIAiIgCIiAIiIAiIgCIiAIiIAiIgCIiA4Zzm8u3Vb3UsGJlOxxa8kFrpHNNiCDmGAjyTttc8FoUUZJsASeAFz4LuHOPyBFYDUUzQKkDrN2CUDceD+B37DuIczugzBTPlkjLZZXkdZtnCNmQFjmOsH/wBFuhlhHHaPOyYZzy0/+nHNGVToJWSxmz43Ne3eLtN8+xdw0fzk0b4dZI8xyAdaItcXYuDSBZwO45dtlgud/k/E1jKpgayRzxHIBkH4g4h1vjDDt3g9i5kxitUIZ4qTMss2TSzcVzMtT6dmjq3VUTsMjnveRtBD3XLHDe3d6Au3cleULK6HWMGFzcpGH4Lu/eDuK47yT5MyV0mFvVjbbWSWyA4Di48F2/RWjY6aJsULcLG+JO9xO8niq9W4ckupb4d5rbk/hf7+xoHOHzou0ZWw0wpmvY5rJJHucW9V73NOAAbg0m57rZLpQN1w78pCuZipoWxxmUtfI55aDI2PEAxoO5pcH/R779D5pXynRFIZ3Fzyx1iTc6vG7VC/YzAPQsB6xt6IiA5V+URG59FTRt2vq2ADtMUoH2lieZfRwotLaSpCc2N6oO0sbJke3J7M+1bVzoQa+p0TTg9Z9YJrfuU7cbz4H+qx3OCxujdK0Ok2kNbK/olS0bXNc0hsmEZusNv8NnFAdSREQBERAEREAREQBERAEREAREQBERAEREAWK5TvqG00jqTBrWjEMTb3AzcGj41tl7hZVYblhpsUNFPUm14mEtB2F56sY9Li1SnTshq1Rwmv07PW4XzzulFrtvYNAPBjQAD6FkeTHJmaueREAGtF3PdfCDbJvaTw9KyekOTMUUWioG4WVdRgbM0mzjrWulll4EscHj+Zo3ALduUnKuh0BFDE5juubNjjAL8I8uV1yPaScthtverioLauf6PJXh8pZW8j931ZzjRelKmjc4QyujNyHNyLbjI3aQRfLat10RzhzOGp6HJUVTg4xiLC1rsNv8RzjaMZjrbOy9gfml+Qz6iYz00keqntKMRcCMfWOVswb3HfZbGzRzdF0M74WGSWOKSQnD1nvYwkC3C4yHrKajJiljtfEzjRYNTjzNP4Ff5+lHnfl86rq9KOimdFJVSGOEshuWRuv1YGuO23VxHji4L1FomhbTwRQs8mKNkY7mNDR6l5b0RR1NLHT6ba8SgVThMG3L2EEE6w7jJieP5m59YAepdGaQjqYmTQvD45AHNcDcEH8dxG4rzz2iUsRyvqXxUNVJG4teyCVzHC1w5rCQRftWXWD5c//HVn+nm+7cpj1IfQ8zv09UuqW1TqiR1Q3yZXG7m3BbZoOQFicgLZq5VcpauWeOokqXvmiFo3uDTg2+S0jCDnttfZwCxuFLLfsX0MHmS+psf6QdJ/L5fCP/auhczHKWrrKidtVUvla2IOaHBtgS8C+QG5cawrqPMCP1qo/gt+2FxkglF8izFNuSVncURFiNgREQBERAEREAREQBERAEREAREQFE0oY0ucQGtBcSdgAFyV5/5O8opNNVzvdKqY3R9K51VgIbHCcLg2JjnEC4zvZ1ybOG/LdueDlXhp6mjp3XkbDjqXgm0UUhaxkdx/mSOewYfilx4Ll3MtyNg0nUTdKa50ULGuwtcWgve6zQSM7Wa/YQgOgsi/OCvqJ6Wolhjo2wR0tQ1l2umBfI8ljwLi7gCMsgw77HnfL2uq4NJQN0sYao02rNxE0Nlgc4Os6zW4vhCxGRxen0xo+gjp42xQRsjjaLNYxoa0egLgP5RlRTvrIRG+9RHGWTADJrSQ+IE/G6zzbgR2ID0JE4FoLbYSARbZa2SrWpc1WmRV6Lpn3u5jBC/jjh6mfeA0/wAy21Acf5C6Yo6XSlfQxyA0k5MrA9hZHHM24nhIeBlw3WYApfI/TNJo/SlRQQVDHUs9547E4IJwDrYcZ6uEtFwb5WA2nPlPLdv7QrP9TP8AeOWFwLStPa6mZ6inVHrb3ap/lUH1zPasNy00tA6gq2tqISTBMABKwkksdYAXzK8xavsVymgu4DZ6PSpWCndkPUWuhca3YqppHBxA6oBIsAN2XpV7VN+Mfo/8r5UNBtYkm1ibW2bP6W8FqaMalRbcLtBO0lw2WuBaxt6T4LpnMIP1qo/gt+2FzuRrSfKIAyAw7APT/d1tPN7yph0XJLLK2WQPa2MBjW3BuXXOJwy6pVeRXBosxS99HolFy/8ATbR/Jav6MX/sW/aZ0uKalfUvjeWxs1jmNAxhosXbSBkLk57isLg11PQUk+hkkXMP020fyaq+jF/7Fu/JTlDHpCnbURMexji9oD8OK7HFp2EjdxRwkuoUk+hmERFydBERAEREAREQBERAWK9rzFIIiBIWODCdgeWnCT6bLy/orlbpWhknojVGN73Fsj6h7nmFzfLka/rWuL3IBuLEZ2K9TrzNoLDU8p3CVjHsfVVQLXgOaQ0S2uDkfJHgEBd03R30ZUdBMk1O0wy1lZJHI19TO6TCGsxi+qj6xO3N9z26nyPpdJOLzozpQIw6wwPe0by0PLSAfhZHtXretoY5onwyMBjex0bm7BgcMJHZkuG82kUmhdOS0E/kVDcMbiLB+El0D/SMbbfGNtyAzvNRyor+nTaP0q55l1YljEgZiaQAS27fKu14O02wHZmsXyB5Fw1lXpZmkWulqo5HRlzrWDZ9ZaZjfj9W4O4FtllOeeojp6ujqIZn09awOtK2JsjdQcTXAtd5TgXGwOXXdfdbBcneciOLSUtTNHJqpaeOF7wGGaWWEjBO5jcLWktLgWjIZLpQk+iOXOK6s+82vKAaAqanR+ksUbHSB0cuE6vF5OO/xHN1Zvutnbd3annbI0PY5r2OF2uaQ5pB2EEZELmOlOdTRVTGY56WWZh+DJTxuF9212R7VrHNvy3otHNqC9tS0TSudHAwmSGGK5wNBc/N+Zu7fYKfLl9CPMj9TUuWjf2hWf6if7xyw2FZXlBWNqKqeZl8EsskjcQscL3FwuNxsVBbETsHs8V6EVyPNlLmyxhV+ib12+n1FHREbR7PFV0zTiGHbfLZ+OSmjlyL7ackbPUPXtVJjVc7XX6979vDs7FJezZfbhbfvsFYkZ5SpEVtOTsHqz7uKs1bLRn57fU9SqtuY4YW28M/64larWvwDFfDcbbX2G3ba1+xQ+h3B80ZjmtpYZNJ04nIwguc0O2Ola0mMZ9uY7QBvXpWRoIIcAWkEEHYQdoI4LyJhU2XStQ9mB9TO5lrYHTSFtuGEm1llyYd7uzdjzqKqi3p+niZVTtgIdC2WQRkG4wB5w2O8Wtnv2rvXMqP2VH/ABJvvHLz5hXoTmYH7Lj+fN945RnVQOtPK5s3lERYzYEREAREQBERAEREAXkSDkxPUaSnpdbHHOx87i6VzmgmIue4hwaTewLgeAXorlxylq6OeljpaaKZtQZGe+SGP31rQ5jBJ5LS4YgL7SLZLg/OPV1fTn1U2j5KJ8jDC+93scXxOicWy4Q03jJGRPkkoDo/5PlfWTtqTPUSS08eCOPG4v8AfMy7C53WADcOX7wWQ55aIip0TV/Ahq2MflsxyRPab8PeneK2XmthpY9Gwso5mSsaPfHt2mZwDpMTTm09YdU5gWVXOfoSSu0bPDBYy9WRg3l0Tg/CDucQCAe1Ac75/wAfrNN/Cf8AbXLMC3vnE0wa6LR9Q4EPdTvEgItaWOQxyix2ddrlpeFb8K9xHn55VNljAmBX8KYVbRVuLsbch3BU1jCQ3hYj+a5v6bEf2FJJDbDDfJu87wCqZJLtIwgXsdp3X9p8VL5ladMsUTCA7hYD+a4t6bA/2VMoG++N7/wKtRyWaBhBtc7SNtvYFIoZhrG9QbeJ4FSuRE22ZANP/YBz4i+wr4Y186Z+4PEqY1lwCRYkXt6v6WWhUzzJOUVbIoBH4ZDLu4KLpJnvf87fsvU2onwOIwDsNzmNxVqV4kYQWbHNORPB64k1RdiUtyMHhTCsm2lafgn6SswxNLyM7G+HO3zb/wB7VUbXaIWFegOZwfsyP5833hXEujt+KfFdz5pmAaNjsPhzfeOWfU/B+TVpfj/BuKIiwnoBERAEREAREQBERAaJz1C+ipP4kP3jV52Ea9Gc8ovouT58P3gXn3AtunXumLUyqRFMXYvmpHBS8CYFftM+8UrMir2FVUzMirxbYXJAA2k7F2lyKJSuRHwphV2N7HGzXgncLOF+64CrwKVTIba6l19MSbnIWbmd/VGwb1bkp7b7g7+7dbwUxtNkLEE2GW/MX9K+yR2aARncm3ZYBSkVPIQo6e+ZNgN/fut4q/S0xDwRmM8xuyO0blejju2wGd7232tZVMps8yAeG/08EojzC2wZi4yWdBa7MObY5+UB4g7FhsKYVauRkyRU1zJGk3NJaGkG17kbM9gvv3+Ks07Oq7vb6nKnCpVIzJ3e31OXMlZZjltotau4I2XBF+9RRQHe5voufAWWVEa+Bgva4vwxC/hdc7aLfNsjPbck8SSu081oto+P58v3jlyDVrsXNmLUDPnS/bcs2qjUPybdBk3Za+38G1IiLzj2AiIgCIiApkdYE8AT4LlA574fkM31jPYuq1Hku7j6l5JESvwY1O7M+fK4VR2L9N8PyGX6xnsT9N8PyGX6xnsXHtUmqWj2eJn9qkdG5X85sekaZ1O2lkjLnMdic9pHUcHbB3LQtWqaRli4i1w3K4B+E0b+8qQxzyQBa5y8hnsVkIqCpFGWTyO7LOrTVqdYYr7tmwcLXtsvv71HkL2kg4cv3G+OxWvkURe7oz7TsyK+1NPjYQNos4duEHLwJ8F91rg0Wttd8Bu4N7O0qnpD+I+i32J1RzTjK7INJS4nDgMz3D8dg9Kyjhck8c1Eiu3ycr5bAcvSruvfxH0G+xIqicjcvmZN8ezub9kKnVK+JHWGzyW/Bb8UdivMaS3O2Zy6oGQvfZ2+pXLoefOVNkLVK5Tx9Yen1FSZGkNuLZbeqDt2HMejwVuOR192w/BbwPYj6CDtrmWMKYVb1r+I+i32KWWnIG1xtyAz9HguYy3Msy4vLVtljCpdCzJ3e3/9KLUOcHZEWOY6rdh9Ho9Crpp3gOzG1vwW8HdihT51RMsDUNyZPdFcEbLgi/eLLEMpyXYbZ3t3W2+Gal9Kf8b/AMW+xWxI4OxX62eeW/I+tWMog3FUzJOZmut83ItQs+dJ9sri3Sn/ABv/ABb7F2XmyeTQMJNzik+2Vl1v9v8AJv8ACk/Pbb+T/aNqREXlH0QUGp0xTxuLJKmFjha7XSsa4XFxcE3GRCnLzxzr0uLStSbeZ+4jVuLHvdFObKsUbZ3X84KT5ZTfXx/7k/OCk+WU318f+5eXeg9idB7Ff7J9zN7dH6Hp+bT9LhP65T7D/nx8PnLzUIVFFD2LOahacGDZZi1mqUqr7mO1KkCnAAu0EkAm5O/MAWI3WUnUK+IgQMwDYA3vuyGwcLK9wMazkBsDRe18xax+cDt37DwSNliDbYsgIhY2ByF7+kDZ6V8ZT3NlGwnzyNZvB3dl9r/hWZGYje39jILJdGbxPfYeq6ofT2NlLi2cxzRXQjR0mJozAF3brnY3YF9kom2OHFcZ5kG437hbj6FOiaA0Ag7XZjubu3r68AA2NyRbIHftvfsupUVRXLM932MTDTYiB337gLn1KQ6hadhIP72Y/oMlIgZY3OzMeIsr5DRvv2C/rIU7UQ8z+RbwbOwNHgAFJieLAHIjLZlb0L45nqB8QCvmBdpGWUrbsqmeLEDO++2Vr3/BWI2Z+g+oq7gVcTM/H1FGuRMJU0Y0RqTrAcyCD2Wt/wAf1VWrV7o4GRJv2AW/5VSi10Nc8sWveIU3WOywAsPX+KqhaLEE2zB2Hdf2q++G3bfMKqOIWJI3gbbbb+xNrsl5Y7a+RYaATa23IG+d93oVOBS2RAG99mYFje+7sVGBdxT+Znyzjy2kfAuy82Q/UGfOk+2VyLAuv824/UWfOk+0Vm1y/p/k3+ESvO/9P9o2hEReSfSBcd5f6Gkkr5ntie4HV2IY4jKJg2gdi7EtT07SF07zn8H7IVuLN5T3VZk1mDzoKN1z/k5R+bs3mJfq3exPzdm8xL9W72LpHQD2+KdAPb4q/iD7TzuG/wCbOb/m9N5iX6t3sUr3Fm8xL9W72Lfugnt8VHu/4xU8Qfacy8MT6yZpPuLN5iX6t3sT3Fm8xL9W72Ldrv8AjFLv+MU4jLtOeFR7maZHoWbP3iXZ5t3Edi+t0LODfo8uX/1u9i3LWPGeIp0t/FOIy7SeFw7mah7hzX/wJbbfIds28NqpfoWcm/R5Pq3ejctx6W/inS38U4jLtHC8fc/Q0/3DnIHvEm0/APYqfcGfzEn0CtxNVJxTpMnxk4jLtHC8fc/Q073Bn8xJ9Ap7gz+Yk+gVuPSZPjJ0mT4ycRl2jhePufoao/Q0/mJNg+A7gOxU+40/mJPoO9i27pknFOmScU4jLtOX4Tj7n6Go+40/mJPoO9iqj0PPf/Ak3/Adw7ltnTJOKdNfxTiMu0leE40/ifoaf7jT+Yl+rd7Fcfoec56iXPb727bv3LbenvTp704jLtD8KxvrJ+hqMuh575QS2GQ97d7F8Gh58J94l2j/AC3cHdi2/p7+KdNed6cRfaTwvH3M073In8xL9W/2J7kT+Yl+rf7FuHSpOKdKk4qeJS7TnhGPuZp/uRP5iX6t/sXUeQMDmUbGvaWnE/JwIPlHcVr3SpOK2/k28mAF227vWqs2reWO1qjXodDHBk3KTfKjKIiLMesFGmpA4kqSiCiH0AJ0AKYiURSIRoAtf6J2LbSoHQ+xQ0cyiYHonYnROxZ7ofYnQ+xRRzsNcqKWzVF1C2atpLM2cFjujqKOXExWoTULK9HTo6Uc7TEmFfNSsnJAqNSoFGP1KalZDUpqUFGMMSapTzEmqQiiBqkMSn6pfDEgox2qTVKbqk1SCiFqldp4bkqRqlKoIbk9yBIidHTo6zHRk6Mpo62mH6Otn0Cy0IHa71qB0ZZbRrLMA7SpR3BUyUiIui0IiIAiIgCIiAIiICzVNu23cofR1kl8wqCGjHdHTo6yOFMKURtMRPBmrWpWWmiuVb1CURtMbqU1KyWoTUJRG0w7oc181SyL4cyvmpUEbTH6pfDEsjqV8dDkg2mK1SapTtUmqQiiDqlO0TDdx7vxTVKZo1lnHu/FETFcyR0dOjqQi6LKI/R1djbYWVaITQREQBERAEREAREQBERAEREAREQBERAEREBbMaapXEQFvVKl0WRV5EBB1KalTcKYVFEUQtSr1MyxKv4UAUij6iIhIREQBERA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pic>
        <p:nvPicPr>
          <p:cNvPr id="48134" name="Picture 8" descr="http://4.bp.blogspot.com/-eTjSyYC1VwU/UJ56NqqicKI/AAAAAAAABkE/Kh6Zc9iPQQo/s320/servicios_liderezgo-blog-banesc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38" y="571500"/>
            <a:ext cx="4071937" cy="393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3200" b="1" dirty="0" smtClean="0"/>
              <a:t>Desafíos 2014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52400" y="1071563"/>
            <a:ext cx="8172450" cy="4927600"/>
          </a:xfrm>
        </p:spPr>
        <p:txBody>
          <a:bodyPr/>
          <a:lstStyle/>
          <a:p>
            <a:r>
              <a:rPr lang="es-CL" b="1" smtClean="0"/>
              <a:t>Presentación Acreditación de prestadores.</a:t>
            </a:r>
          </a:p>
          <a:p>
            <a:endParaRPr lang="es-CL" b="1" smtClean="0"/>
          </a:p>
          <a:p>
            <a:endParaRPr lang="es-CL" b="1" smtClean="0"/>
          </a:p>
          <a:p>
            <a:endParaRPr lang="es-CL" b="1" smtClean="0"/>
          </a:p>
          <a:p>
            <a:r>
              <a:rPr lang="es-CL" b="1" smtClean="0"/>
              <a:t>Reposición Ambulancia.</a:t>
            </a:r>
          </a:p>
          <a:p>
            <a:endParaRPr lang="es-CL" b="1" smtClean="0"/>
          </a:p>
          <a:p>
            <a:pPr>
              <a:buFont typeface="Times New Roman" pitchFamily="18" charset="0"/>
              <a:buNone/>
            </a:pPr>
            <a:endParaRPr lang="es-CL" b="1" smtClean="0"/>
          </a:p>
          <a:p>
            <a:r>
              <a:rPr lang="es-CL" b="1" smtClean="0"/>
              <a:t>Inicio de Obras Reposición de Urgencia y salas Kinésicas.</a:t>
            </a:r>
          </a:p>
          <a:p>
            <a:endParaRPr lang="es-CL" b="1" smtClean="0"/>
          </a:p>
          <a:p>
            <a:endParaRPr lang="es-CL" b="1" smtClean="0"/>
          </a:p>
          <a:p>
            <a:endParaRPr lang="es-CL" b="1" smtClean="0"/>
          </a:p>
          <a:p>
            <a:r>
              <a:rPr lang="es-CL" b="1" smtClean="0"/>
              <a:t>Continuar con acciones en Mejorar Satisfacción Usuaria.</a:t>
            </a:r>
          </a:p>
        </p:txBody>
      </p:sp>
      <p:pic>
        <p:nvPicPr>
          <p:cNvPr id="49156" name="Picture 2" descr="http://www.supersalud.gob.cl/568/articles-7720_foto_interior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88" y="0"/>
            <a:ext cx="2238375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7" name="Picture 4" descr="http://4.bp.blogspot.com/-M8ZEq19tUqM/UjDW-vewBYI/AAAAAAAAFaQ/F8SyQpiB094/s1600/gifs-animados-ambulancia-10654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9000" y="1785938"/>
            <a:ext cx="2562225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8" name="Picture 6" descr="http://oxiplasma.cl/css/images/construcciones_metalica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37350" y="3071813"/>
            <a:ext cx="2406650" cy="1227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9" name="Picture 8" descr="http://www.esan.edu.pe/conexion/actualidad/assets_c/2011/09/cliente_satisfecho-miniatura-290xauto-490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29438" y="4857750"/>
            <a:ext cx="1619250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2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382153" y="201414"/>
            <a:ext cx="32351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5400" b="1" i="1" cap="none" spc="0" dirty="0" smtClean="0">
                <a:ln w="11430"/>
                <a:solidFill>
                  <a:schemeClr val="tx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iner Hand ITC" pitchFamily="66" charset="0"/>
              </a:rPr>
              <a:t>Gracias…</a:t>
            </a:r>
            <a:endParaRPr lang="es-ES" sz="5400" b="1" i="1" cap="none" spc="0" dirty="0">
              <a:ln w="11430"/>
              <a:solidFill>
                <a:schemeClr val="tx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Viner Hand ITC" pitchFamily="66" charset="0"/>
            </a:endParaRPr>
          </a:p>
        </p:txBody>
      </p:sp>
      <p:sp>
        <p:nvSpPr>
          <p:cNvPr id="4" name="Text Box 1"/>
          <p:cNvSpPr txBox="1">
            <a:spLocks noChangeArrowheads="1"/>
          </p:cNvSpPr>
          <p:nvPr/>
        </p:nvSpPr>
        <p:spPr bwMode="auto">
          <a:xfrm>
            <a:off x="285750" y="3429000"/>
            <a:ext cx="8507413" cy="129614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2900" indent="-338138" algn="ctr">
              <a:lnSpc>
                <a:spcPct val="150000"/>
              </a:lnSpc>
              <a:spcBef>
                <a:spcPts val="600"/>
              </a:spcBef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endParaRPr lang="es-CL" sz="2400" b="1" dirty="0">
              <a:solidFill>
                <a:srgbClr val="59595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marL="342900" indent="-338138" algn="ctr">
              <a:lnSpc>
                <a:spcPct val="150000"/>
              </a:lnSpc>
              <a:spcBef>
                <a:spcPts val="600"/>
              </a:spcBef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endParaRPr lang="es-CL" sz="2400" b="1" dirty="0">
              <a:solidFill>
                <a:srgbClr val="59595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marL="342900" indent="-338138" algn="ctr">
              <a:lnSpc>
                <a:spcPct val="150000"/>
              </a:lnSpc>
              <a:spcBef>
                <a:spcPts val="600"/>
              </a:spcBef>
              <a:buClrTx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es-CL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“</a:t>
            </a:r>
            <a:r>
              <a:rPr lang="es-ES" sz="36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lo vamos a cambiar todo, pero vamos a hacer todo por </a:t>
            </a:r>
            <a:r>
              <a:rPr lang="es-ES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cambiar”…</a:t>
            </a:r>
            <a:endParaRPr lang="es-CL" sz="3600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marL="342900" indent="-338138" algn="ctr">
              <a:lnSpc>
                <a:spcPct val="150000"/>
              </a:lnSpc>
              <a:spcBef>
                <a:spcPts val="600"/>
              </a:spcBef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endParaRPr lang="es-CL" sz="3600" b="1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marL="342900" indent="-338138" algn="ctr">
              <a:lnSpc>
                <a:spcPct val="150000"/>
              </a:lnSpc>
              <a:spcBef>
                <a:spcPts val="600"/>
              </a:spcBef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endParaRPr lang="es-CL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marL="342900" indent="-338138" algn="r">
              <a:lnSpc>
                <a:spcPct val="150000"/>
              </a:lnSpc>
              <a:spcBef>
                <a:spcPts val="600"/>
              </a:spcBef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es-CL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                               </a:t>
            </a:r>
            <a:endParaRPr lang="es-CL" sz="2800" b="1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marL="342900" indent="-338138" algn="ctr">
              <a:lnSpc>
                <a:spcPct val="150000"/>
              </a:lnSpc>
              <a:spcBef>
                <a:spcPts val="600"/>
              </a:spcBef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endParaRPr lang="es-CL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88984" y="227033"/>
            <a:ext cx="1857375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1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4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5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6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7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8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9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10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11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2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3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14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15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17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18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19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21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22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1.xml><?xml version="1.0" encoding="utf-8"?>
<a:theme xmlns:a="http://schemas.openxmlformats.org/drawingml/2006/main" name="23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24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3.xml><?xml version="1.0" encoding="utf-8"?>
<a:theme xmlns:a="http://schemas.openxmlformats.org/drawingml/2006/main" name="25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4.xml><?xml version="1.0" encoding="utf-8"?>
<a:theme xmlns:a="http://schemas.openxmlformats.org/drawingml/2006/main" name="26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5.xml><?xml version="1.0" encoding="utf-8"?>
<a:theme xmlns:a="http://schemas.openxmlformats.org/drawingml/2006/main" name="27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6.xml><?xml version="1.0" encoding="utf-8"?>
<a:theme xmlns:a="http://schemas.openxmlformats.org/drawingml/2006/main" name="28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7.xml><?xml version="1.0" encoding="utf-8"?>
<a:theme xmlns:a="http://schemas.openxmlformats.org/drawingml/2006/main" name="29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8.xml><?xml version="1.0" encoding="utf-8"?>
<a:theme xmlns:a="http://schemas.openxmlformats.org/drawingml/2006/main" name="30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9.xml><?xml version="1.0" encoding="utf-8"?>
<a:theme xmlns:a="http://schemas.openxmlformats.org/drawingml/2006/main" name="31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0.xml><?xml version="1.0" encoding="utf-8"?>
<a:theme xmlns:a="http://schemas.openxmlformats.org/drawingml/2006/main" name="32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1.xml><?xml version="1.0" encoding="utf-8"?>
<a:theme xmlns:a="http://schemas.openxmlformats.org/drawingml/2006/main" name="33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2.xml><?xml version="1.0" encoding="utf-8"?>
<a:theme xmlns:a="http://schemas.openxmlformats.org/drawingml/2006/main" name="34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3.xml><?xml version="1.0" encoding="utf-8"?>
<a:theme xmlns:a="http://schemas.openxmlformats.org/drawingml/2006/main" name="35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4.xml><?xml version="1.0" encoding="utf-8"?>
<a:theme xmlns:a="http://schemas.openxmlformats.org/drawingml/2006/main" name="36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5.xml><?xml version="1.0" encoding="utf-8"?>
<a:theme xmlns:a="http://schemas.openxmlformats.org/drawingml/2006/main" name="37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6.xml><?xml version="1.0" encoding="utf-8"?>
<a:theme xmlns:a="http://schemas.openxmlformats.org/drawingml/2006/main" name="38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7.xml><?xml version="1.0" encoding="utf-8"?>
<a:theme xmlns:a="http://schemas.openxmlformats.org/drawingml/2006/main" name="39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8.xml><?xml version="1.0" encoding="utf-8"?>
<a:theme xmlns:a="http://schemas.openxmlformats.org/drawingml/2006/main" name="40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9.xml><?xml version="1.0" encoding="utf-8"?>
<a:theme xmlns:a="http://schemas.openxmlformats.org/drawingml/2006/main" name="41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0.xml><?xml version="1.0" encoding="utf-8"?>
<a:theme xmlns:a="http://schemas.openxmlformats.org/drawingml/2006/main" name="42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1.xml><?xml version="1.0" encoding="utf-8"?>
<a:theme xmlns:a="http://schemas.openxmlformats.org/drawingml/2006/main" name="43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2.xml><?xml version="1.0" encoding="utf-8"?>
<a:theme xmlns:a="http://schemas.openxmlformats.org/drawingml/2006/main" name="44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3.xml><?xml version="1.0" encoding="utf-8"?>
<a:theme xmlns:a="http://schemas.openxmlformats.org/drawingml/2006/main" name="45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4.xml><?xml version="1.0" encoding="utf-8"?>
<a:theme xmlns:a="http://schemas.openxmlformats.org/drawingml/2006/main" name="46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5.xml><?xml version="1.0" encoding="utf-8"?>
<a:theme xmlns:a="http://schemas.openxmlformats.org/drawingml/2006/main" name="47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6.xml><?xml version="1.0" encoding="utf-8"?>
<a:theme xmlns:a="http://schemas.openxmlformats.org/drawingml/2006/main" name="48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7.xml><?xml version="1.0" encoding="utf-8"?>
<a:theme xmlns:a="http://schemas.openxmlformats.org/drawingml/2006/main" name="49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8.xml><?xml version="1.0" encoding="utf-8"?>
<a:theme xmlns:a="http://schemas.openxmlformats.org/drawingml/2006/main" name="50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9.xml><?xml version="1.0" encoding="utf-8"?>
<a:theme xmlns:a="http://schemas.openxmlformats.org/drawingml/2006/main" name="51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0.xml><?xml version="1.0" encoding="utf-8"?>
<a:theme xmlns:a="http://schemas.openxmlformats.org/drawingml/2006/main" name="52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1.xml><?xml version="1.0" encoding="utf-8"?>
<a:theme xmlns:a="http://schemas.openxmlformats.org/drawingml/2006/main" name="53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2.xml><?xml version="1.0" encoding="utf-8"?>
<a:theme xmlns:a="http://schemas.openxmlformats.org/drawingml/2006/main" name="54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3.xml><?xml version="1.0" encoding="utf-8"?>
<a:theme xmlns:a="http://schemas.openxmlformats.org/drawingml/2006/main" name="55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4.xml><?xml version="1.0" encoding="utf-8"?>
<a:theme xmlns:a="http://schemas.openxmlformats.org/drawingml/2006/main" name="56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5.xml><?xml version="1.0" encoding="utf-8"?>
<a:theme xmlns:a="http://schemas.openxmlformats.org/drawingml/2006/main" name="57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6.xml><?xml version="1.0" encoding="utf-8"?>
<a:theme xmlns:a="http://schemas.openxmlformats.org/drawingml/2006/main" name="58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7.xml><?xml version="1.0" encoding="utf-8"?>
<a:theme xmlns:a="http://schemas.openxmlformats.org/drawingml/2006/main" name="59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8.xml><?xml version="1.0" encoding="utf-8"?>
<a:theme xmlns:a="http://schemas.openxmlformats.org/drawingml/2006/main" name="60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9.xml><?xml version="1.0" encoding="utf-8"?>
<a:theme xmlns:a="http://schemas.openxmlformats.org/drawingml/2006/main" name="61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0.xml><?xml version="1.0" encoding="utf-8"?>
<a:theme xmlns:a="http://schemas.openxmlformats.org/drawingml/2006/main" name="62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1.xml><?xml version="1.0" encoding="utf-8"?>
<a:theme xmlns:a="http://schemas.openxmlformats.org/drawingml/2006/main" name="63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2.xml><?xml version="1.0" encoding="utf-8"?>
<a:theme xmlns:a="http://schemas.openxmlformats.org/drawingml/2006/main" name="64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3.xml><?xml version="1.0" encoding="utf-8"?>
<a:theme xmlns:a="http://schemas.openxmlformats.org/drawingml/2006/main" name="65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4.xml><?xml version="1.0" encoding="utf-8"?>
<a:theme xmlns:a="http://schemas.openxmlformats.org/drawingml/2006/main" name="66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5.xml><?xml version="1.0" encoding="utf-8"?>
<a:theme xmlns:a="http://schemas.openxmlformats.org/drawingml/2006/main" name="67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6.xml><?xml version="1.0" encoding="utf-8"?>
<a:theme xmlns:a="http://schemas.openxmlformats.org/drawingml/2006/main" name="68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7.xml><?xml version="1.0" encoding="utf-8"?>
<a:theme xmlns:a="http://schemas.openxmlformats.org/drawingml/2006/main" name="69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8.xml><?xml version="1.0" encoding="utf-8"?>
<a:theme xmlns:a="http://schemas.openxmlformats.org/drawingml/2006/main" name="70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9.xml><?xml version="1.0" encoding="utf-8"?>
<a:theme xmlns:a="http://schemas.openxmlformats.org/drawingml/2006/main" name="71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0.xml><?xml version="1.0" encoding="utf-8"?>
<a:theme xmlns:a="http://schemas.openxmlformats.org/drawingml/2006/main" name="72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1.xml><?xml version="1.0" encoding="utf-8"?>
<a:theme xmlns:a="http://schemas.openxmlformats.org/drawingml/2006/main" name="73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2.xml><?xml version="1.0" encoding="utf-8"?>
<a:theme xmlns:a="http://schemas.openxmlformats.org/drawingml/2006/main" name="74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3.xml><?xml version="1.0" encoding="utf-8"?>
<a:theme xmlns:a="http://schemas.openxmlformats.org/drawingml/2006/main" name="75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4.xml><?xml version="1.0" encoding="utf-8"?>
<a:theme xmlns:a="http://schemas.openxmlformats.org/drawingml/2006/main" name="76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5.xml><?xml version="1.0" encoding="utf-8"?>
<a:theme xmlns:a="http://schemas.openxmlformats.org/drawingml/2006/main" name="77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6.xml><?xml version="1.0" encoding="utf-8"?>
<a:theme xmlns:a="http://schemas.openxmlformats.org/drawingml/2006/main" name="78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7.xml><?xml version="1.0" encoding="utf-8"?>
<a:theme xmlns:a="http://schemas.openxmlformats.org/drawingml/2006/main" name="79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8.xml><?xml version="1.0" encoding="utf-8"?>
<a:theme xmlns:a="http://schemas.openxmlformats.org/drawingml/2006/main" name="80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9.xml><?xml version="1.0" encoding="utf-8"?>
<a:theme xmlns:a="http://schemas.openxmlformats.org/drawingml/2006/main" name="81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0.xml><?xml version="1.0" encoding="utf-8"?>
<a:theme xmlns:a="http://schemas.openxmlformats.org/drawingml/2006/main" name="82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1.xml><?xml version="1.0" encoding="utf-8"?>
<a:theme xmlns:a="http://schemas.openxmlformats.org/drawingml/2006/main" name="83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2.xml><?xml version="1.0" encoding="utf-8"?>
<a:theme xmlns:a="http://schemas.openxmlformats.org/drawingml/2006/main" name="84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3.xml><?xml version="1.0" encoding="utf-8"?>
<a:theme xmlns:a="http://schemas.openxmlformats.org/drawingml/2006/main" name="85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4.xml><?xml version="1.0" encoding="utf-8"?>
<a:theme xmlns:a="http://schemas.openxmlformats.org/drawingml/2006/main" name="86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5.xml><?xml version="1.0" encoding="utf-8"?>
<a:theme xmlns:a="http://schemas.openxmlformats.org/drawingml/2006/main" name="87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6.xml><?xml version="1.0" encoding="utf-8"?>
<a:theme xmlns:a="http://schemas.openxmlformats.org/drawingml/2006/main" name="88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7.xml><?xml version="1.0" encoding="utf-8"?>
<a:theme xmlns:a="http://schemas.openxmlformats.org/drawingml/2006/main" name="89_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Verdana"/>
        <a:ea typeface="ヒラギノ角ゴ Pro W3"/>
        <a:cs typeface="ヒラギノ角ゴ Pro W3"/>
      </a:majorFont>
      <a:minorFont>
        <a:latin typeface="Calibri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8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Tema de Office 1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  <a:fontScheme name="Tema de Office">
    <a:majorFont>
      <a:latin typeface="Verdana"/>
      <a:ea typeface="ヒラギノ角ゴ Pro W3"/>
      <a:cs typeface="ヒラギノ角ゴ Pro W3"/>
    </a:majorFont>
    <a:minorFont>
      <a:latin typeface="Calibri"/>
      <a:ea typeface="ヒラギノ角ゴ Pro W3"/>
      <a:cs typeface="ヒラギノ角ゴ Pro W3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Tema de Office 1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  <a:fontScheme name="Tema de Office">
    <a:majorFont>
      <a:latin typeface="Verdana"/>
      <a:ea typeface="ヒラギノ角ゴ Pro W3"/>
      <a:cs typeface="ヒラギノ角ゴ Pro W3"/>
    </a:majorFont>
    <a:minorFont>
      <a:latin typeface="Calibri"/>
      <a:ea typeface="ヒラギノ角ゴ Pro W3"/>
      <a:cs typeface="ヒラギノ角ゴ Pro W3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Tema de Office 1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  <a:fontScheme name="Tema de Office">
    <a:majorFont>
      <a:latin typeface="Verdana"/>
      <a:ea typeface="ヒラギノ角ゴ Pro W3"/>
      <a:cs typeface="ヒラギノ角ゴ Pro W3"/>
    </a:majorFont>
    <a:minorFont>
      <a:latin typeface="Calibri"/>
      <a:ea typeface="ヒラギノ角ゴ Pro W3"/>
      <a:cs typeface="ヒラギノ角ゴ Pro W3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Tema de Office 1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  <a:fontScheme name="Tema de Office">
    <a:majorFont>
      <a:latin typeface="Verdana"/>
      <a:ea typeface="ヒラギノ角ゴ Pro W3"/>
      <a:cs typeface="ヒラギノ角ゴ Pro W3"/>
    </a:majorFont>
    <a:minorFont>
      <a:latin typeface="Calibri"/>
      <a:ea typeface="ヒラギノ角ゴ Pro W3"/>
      <a:cs typeface="ヒラギノ角ゴ Pro W3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Tema de Office 1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  <a:fontScheme name="Tema de Office">
    <a:majorFont>
      <a:latin typeface="Verdana"/>
      <a:ea typeface="ヒラギノ角ゴ Pro W3"/>
      <a:cs typeface="ヒラギノ角ゴ Pro W3"/>
    </a:majorFont>
    <a:minorFont>
      <a:latin typeface="Calibri"/>
      <a:ea typeface="ヒラギノ角ゴ Pro W3"/>
      <a:cs typeface="ヒラギノ角ゴ Pro W3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Tema de Office 1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  <a:fontScheme name="Tema de Office">
    <a:majorFont>
      <a:latin typeface="Verdana"/>
      <a:ea typeface="ヒラギノ角ゴ Pro W3"/>
      <a:cs typeface="ヒラギノ角ゴ Pro W3"/>
    </a:majorFont>
    <a:minorFont>
      <a:latin typeface="Calibri"/>
      <a:ea typeface="ヒラギノ角ゴ Pro W3"/>
      <a:cs typeface="ヒラギノ角ゴ Pro W3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9452</TotalTime>
  <Words>1003</Words>
  <Application>Microsoft Office PowerPoint</Application>
  <PresentationFormat>Presentación en pantalla (4:3)</PresentationFormat>
  <Paragraphs>394</Paragraphs>
  <Slides>72</Slides>
  <Notes>37</Notes>
  <HiddenSlides>0</HiddenSlides>
  <MMClips>0</MMClips>
  <ScaleCrop>false</ScaleCrop>
  <HeadingPairs>
    <vt:vector size="4" baseType="variant">
      <vt:variant>
        <vt:lpstr>Tema</vt:lpstr>
      </vt:variant>
      <vt:variant>
        <vt:i4>87</vt:i4>
      </vt:variant>
      <vt:variant>
        <vt:lpstr>Títulos de diapositiva</vt:lpstr>
      </vt:variant>
      <vt:variant>
        <vt:i4>72</vt:i4>
      </vt:variant>
    </vt:vector>
  </HeadingPairs>
  <TitlesOfParts>
    <vt:vector size="159" baseType="lpstr">
      <vt:lpstr>1_Tema de Office</vt:lpstr>
      <vt:lpstr>2_Tema de Office</vt:lpstr>
      <vt:lpstr>3_Tema de Office</vt:lpstr>
      <vt:lpstr>4_Tema de Office</vt:lpstr>
      <vt:lpstr>5_Tema de Office</vt:lpstr>
      <vt:lpstr>6_Tema de Office</vt:lpstr>
      <vt:lpstr>7_Tema de Office</vt:lpstr>
      <vt:lpstr>8_Tema de Office</vt:lpstr>
      <vt:lpstr>9_Tema de Office</vt:lpstr>
      <vt:lpstr>10_Tema de Office</vt:lpstr>
      <vt:lpstr>11_Tema de Office</vt:lpstr>
      <vt:lpstr>12_Tema de Office</vt:lpstr>
      <vt:lpstr>13_Tema de Office</vt:lpstr>
      <vt:lpstr>14_Tema de Office</vt:lpstr>
      <vt:lpstr>15_Tema de Office</vt:lpstr>
      <vt:lpstr>17_Tema de Office</vt:lpstr>
      <vt:lpstr>18_Tema de Office</vt:lpstr>
      <vt:lpstr>19_Tema de Office</vt:lpstr>
      <vt:lpstr>21_Tema de Office</vt:lpstr>
      <vt:lpstr>22_Tema de Office</vt:lpstr>
      <vt:lpstr>23_Tema de Office</vt:lpstr>
      <vt:lpstr>24_Tema de Office</vt:lpstr>
      <vt:lpstr>25_Tema de Office</vt:lpstr>
      <vt:lpstr>26_Tema de Office</vt:lpstr>
      <vt:lpstr>27_Tema de Office</vt:lpstr>
      <vt:lpstr>28_Tema de Office</vt:lpstr>
      <vt:lpstr>29_Tema de Office</vt:lpstr>
      <vt:lpstr>30_Tema de Office</vt:lpstr>
      <vt:lpstr>31_Tema de Office</vt:lpstr>
      <vt:lpstr>32_Tema de Office</vt:lpstr>
      <vt:lpstr>33_Tema de Office</vt:lpstr>
      <vt:lpstr>34_Tema de Office</vt:lpstr>
      <vt:lpstr>35_Tema de Office</vt:lpstr>
      <vt:lpstr>36_Tema de Office</vt:lpstr>
      <vt:lpstr>37_Tema de Office</vt:lpstr>
      <vt:lpstr>38_Tema de Office</vt:lpstr>
      <vt:lpstr>39_Tema de Office</vt:lpstr>
      <vt:lpstr>40_Tema de Office</vt:lpstr>
      <vt:lpstr>41_Tema de Office</vt:lpstr>
      <vt:lpstr>42_Tema de Office</vt:lpstr>
      <vt:lpstr>43_Tema de Office</vt:lpstr>
      <vt:lpstr>44_Tema de Office</vt:lpstr>
      <vt:lpstr>45_Tema de Office</vt:lpstr>
      <vt:lpstr>46_Tema de Office</vt:lpstr>
      <vt:lpstr>47_Tema de Office</vt:lpstr>
      <vt:lpstr>48_Tema de Office</vt:lpstr>
      <vt:lpstr>49_Tema de Office</vt:lpstr>
      <vt:lpstr>50_Tema de Office</vt:lpstr>
      <vt:lpstr>51_Tema de Office</vt:lpstr>
      <vt:lpstr>52_Tema de Office</vt:lpstr>
      <vt:lpstr>53_Tema de Office</vt:lpstr>
      <vt:lpstr>54_Tema de Office</vt:lpstr>
      <vt:lpstr>55_Tema de Office</vt:lpstr>
      <vt:lpstr>56_Tema de Office</vt:lpstr>
      <vt:lpstr>57_Tema de Office</vt:lpstr>
      <vt:lpstr>58_Tema de Office</vt:lpstr>
      <vt:lpstr>59_Tema de Office</vt:lpstr>
      <vt:lpstr>60_Tema de Office</vt:lpstr>
      <vt:lpstr>61_Tema de Office</vt:lpstr>
      <vt:lpstr>62_Tema de Office</vt:lpstr>
      <vt:lpstr>63_Tema de Office</vt:lpstr>
      <vt:lpstr>64_Tema de Office</vt:lpstr>
      <vt:lpstr>65_Tema de Office</vt:lpstr>
      <vt:lpstr>66_Tema de Office</vt:lpstr>
      <vt:lpstr>67_Tema de Office</vt:lpstr>
      <vt:lpstr>68_Tema de Office</vt:lpstr>
      <vt:lpstr>69_Tema de Office</vt:lpstr>
      <vt:lpstr>70_Tema de Office</vt:lpstr>
      <vt:lpstr>71_Tema de Office</vt:lpstr>
      <vt:lpstr>72_Tema de Office</vt:lpstr>
      <vt:lpstr>73_Tema de Office</vt:lpstr>
      <vt:lpstr>74_Tema de Office</vt:lpstr>
      <vt:lpstr>75_Tema de Office</vt:lpstr>
      <vt:lpstr>76_Tema de Office</vt:lpstr>
      <vt:lpstr>77_Tema de Office</vt:lpstr>
      <vt:lpstr>78_Tema de Office</vt:lpstr>
      <vt:lpstr>79_Tema de Office</vt:lpstr>
      <vt:lpstr>80_Tema de Office</vt:lpstr>
      <vt:lpstr>81_Tema de Office</vt:lpstr>
      <vt:lpstr>82_Tema de Office</vt:lpstr>
      <vt:lpstr>83_Tema de Office</vt:lpstr>
      <vt:lpstr>84_Tema de Office</vt:lpstr>
      <vt:lpstr>85_Tema de Office</vt:lpstr>
      <vt:lpstr>86_Tema de Office</vt:lpstr>
      <vt:lpstr>87_Tema de Office</vt:lpstr>
      <vt:lpstr>88_Tema de Office</vt:lpstr>
      <vt:lpstr>89_Tema de Office</vt:lpstr>
      <vt:lpstr>Presentación de PowerPoint</vt:lpstr>
      <vt:lpstr>Atención Abierta</vt:lpstr>
      <vt:lpstr>Atenciones Otorgadas en APS 2013</vt:lpstr>
      <vt:lpstr>Consultas hechas por profesionales  2013</vt:lpstr>
      <vt:lpstr>Inasistencia</vt:lpstr>
      <vt:lpstr>Distribución de inasistencias, según SIDRA</vt:lpstr>
      <vt:lpstr>Bajo Control Programas de APS</vt:lpstr>
      <vt:lpstr>Presentación de PowerPoint</vt:lpstr>
      <vt:lpstr>Programa de Salud Mental</vt:lpstr>
      <vt:lpstr>Programa de Salud Mental</vt:lpstr>
      <vt:lpstr>Presentación de PowerPoint</vt:lpstr>
      <vt:lpstr>Programa de Ayudas Técnicas – GES Comparación 2012 - 2013</vt:lpstr>
      <vt:lpstr>Comité Mal Nutrición</vt:lpstr>
      <vt:lpstr>Comité Mal Nutrición</vt:lpstr>
      <vt:lpstr>Presentación de PowerPoint</vt:lpstr>
      <vt:lpstr>Garantías GES</vt:lpstr>
      <vt:lpstr>Lista de espera para especialidades NO GES 2013</vt:lpstr>
      <vt:lpstr>Lista de espera para especialidades NO GES 2013</vt:lpstr>
      <vt:lpstr>Lista de espera para especialidades Dental No GES 2013</vt:lpstr>
      <vt:lpstr>Atención Cerrada</vt:lpstr>
      <vt:lpstr>Hospitalización 2013</vt:lpstr>
      <vt:lpstr>Hospitalización 2013</vt:lpstr>
      <vt:lpstr>Presentación de PowerPoint</vt:lpstr>
      <vt:lpstr>Presentación de PowerPoint</vt:lpstr>
      <vt:lpstr>Servicio de Urgencias 2013</vt:lpstr>
      <vt:lpstr>Servicio de Urgencias 2013</vt:lpstr>
      <vt:lpstr>Traslados</vt:lpstr>
      <vt:lpstr>Atención de Partos</vt:lpstr>
      <vt:lpstr>Partos 2013</vt:lpstr>
      <vt:lpstr>Cirugías Menores</vt:lpstr>
      <vt:lpstr>Servicios de Apoyo</vt:lpstr>
      <vt:lpstr>Laboratorio </vt:lpstr>
      <vt:lpstr>Laboratorio </vt:lpstr>
      <vt:lpstr>Laboratorio </vt:lpstr>
      <vt:lpstr>Presentación de PowerPoint</vt:lpstr>
      <vt:lpstr>Laboratorio </vt:lpstr>
      <vt:lpstr>Imagenología</vt:lpstr>
      <vt:lpstr>farmacia</vt:lpstr>
      <vt:lpstr>Presentación de PowerPoint</vt:lpstr>
      <vt:lpstr>Presentación de PowerPoint</vt:lpstr>
      <vt:lpstr>Farmacia</vt:lpstr>
      <vt:lpstr>Farmacia</vt:lpstr>
      <vt:lpstr>Farmacia</vt:lpstr>
      <vt:lpstr>Farmacia</vt:lpstr>
      <vt:lpstr>Área Administrativa</vt:lpstr>
      <vt:lpstr>GESTIÓN RECURSO HUMANO</vt:lpstr>
      <vt:lpstr>Dotación Personal Planta/Contrata 2013</vt:lpstr>
      <vt:lpstr>Dotación a Honorarios 2013</vt:lpstr>
      <vt:lpstr>Total Dotación 2013</vt:lpstr>
      <vt:lpstr>Recurso Humano +</vt:lpstr>
      <vt:lpstr>Proyectos e infraestructura</vt:lpstr>
      <vt:lpstr>PROYECTOS SS.GG AÑO 2013 HOSPITAL DE VICUÑA</vt:lpstr>
      <vt:lpstr>  Instalación de Cortinas intrahospitalaria   $ 4.760.000.- </vt:lpstr>
      <vt:lpstr>Cambio de mobiliario Laboratorio  $ 4.760.000.- </vt:lpstr>
      <vt:lpstr>Cambio de Red Húmeda  $ 1.531.530.-</vt:lpstr>
      <vt:lpstr>Instalación de Repisas Modulares en Farmacia $ 4.199.996.-</vt:lpstr>
      <vt:lpstr> Instalación de Secador de Material Esterilización $ 30.180.- </vt:lpstr>
      <vt:lpstr>Habilitación y Reposición de SEDILE  $ 51.340.-</vt:lpstr>
      <vt:lpstr>Cambio de Revestimiento, Pintura y Vajilla Central de Alimentación $ 1.800.000.-</vt:lpstr>
      <vt:lpstr>Reposición de Estanque de Petróleo para las Calderas </vt:lpstr>
      <vt:lpstr>Autorización Sanitaria Bodega de Residuos de Establecimientos de Atención de Salud (REAS)</vt:lpstr>
      <vt:lpstr>Otros.</vt:lpstr>
      <vt:lpstr>En Licitación…</vt:lpstr>
      <vt:lpstr>Gestión financiera</vt:lpstr>
      <vt:lpstr>Subtítulo 22: Gastos Bienes y Servicios</vt:lpstr>
      <vt:lpstr>Subtítulo 21: Remuneraciones</vt:lpstr>
      <vt:lpstr>OIRS</vt:lpstr>
      <vt:lpstr>Solicitudes Ciudadanas</vt:lpstr>
      <vt:lpstr>Reclamos</vt:lpstr>
      <vt:lpstr>Desafíos 2014</vt:lpstr>
      <vt:lpstr>Desafíos 2014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Irene</dc:creator>
  <cp:lastModifiedBy>MINSAL</cp:lastModifiedBy>
  <cp:revision>664</cp:revision>
  <cp:lastPrinted>1601-01-01T00:00:00Z</cp:lastPrinted>
  <dcterms:created xsi:type="dcterms:W3CDTF">2010-03-25T01:17:57Z</dcterms:created>
  <dcterms:modified xsi:type="dcterms:W3CDTF">2014-03-10T12:20:06Z</dcterms:modified>
</cp:coreProperties>
</file>